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notesSlides/notesSlide14.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7.xml" ContentType="application/vnd.openxmlformats-officedocument.drawingml.chart+xml"/>
  <Override PartName="/ppt/theme/themeOverride7.xml" ContentType="application/vnd.openxmlformats-officedocument.themeOverride+xml"/>
  <Override PartName="/ppt/notesSlides/notesSlide23.xml" ContentType="application/vnd.openxmlformats-officedocument.presentationml.notesSlide+xml"/>
  <Override PartName="/ppt/charts/chart8.xml" ContentType="application/vnd.openxmlformats-officedocument.drawingml.chart+xml"/>
  <Override PartName="/ppt/theme/themeOverride8.xml" ContentType="application/vnd.openxmlformats-officedocument.themeOverride+xml"/>
  <Override PartName="/ppt/notesSlides/notesSlide24.xml" ContentType="application/vnd.openxmlformats-officedocument.presentationml.notesSlide+xml"/>
  <Override PartName="/ppt/charts/chart9.xml" ContentType="application/vnd.openxmlformats-officedocument.drawingml.chart+xml"/>
  <Override PartName="/ppt/theme/themeOverride9.xml" ContentType="application/vnd.openxmlformats-officedocument.themeOverride+xml"/>
  <Override PartName="/ppt/charts/chart10.xml" ContentType="application/vnd.openxmlformats-officedocument.drawingml.chart+xml"/>
  <Override PartName="/ppt/theme/themeOverride10.xml" ContentType="application/vnd.openxmlformats-officedocument.themeOverride+xml"/>
  <Override PartName="/ppt/charts/chart11.xml" ContentType="application/vnd.openxmlformats-officedocument.drawingml.chart+xml"/>
  <Override PartName="/ppt/theme/themeOverride1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ppt/charts/colors1.xml" ContentType="application/vnd.ms-office.chartcolorstyle+xml"/>
  <Override PartName="/ppt/charts/style1.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handoutMasterIdLst>
    <p:handoutMasterId r:id="rId44"/>
  </p:handoutMasterIdLst>
  <p:sldIdLst>
    <p:sldId id="256" r:id="rId2"/>
    <p:sldId id="258" r:id="rId3"/>
    <p:sldId id="259" r:id="rId4"/>
    <p:sldId id="260" r:id="rId5"/>
    <p:sldId id="280" r:id="rId6"/>
    <p:sldId id="283" r:id="rId7"/>
    <p:sldId id="270" r:id="rId8"/>
    <p:sldId id="284" r:id="rId9"/>
    <p:sldId id="295" r:id="rId10"/>
    <p:sldId id="290" r:id="rId11"/>
    <p:sldId id="266" r:id="rId12"/>
    <p:sldId id="286" r:id="rId13"/>
    <p:sldId id="302" r:id="rId14"/>
    <p:sldId id="299" r:id="rId15"/>
    <p:sldId id="298" r:id="rId16"/>
    <p:sldId id="300" r:id="rId17"/>
    <p:sldId id="301" r:id="rId18"/>
    <p:sldId id="309" r:id="rId19"/>
    <p:sldId id="306" r:id="rId20"/>
    <p:sldId id="307" r:id="rId21"/>
    <p:sldId id="308" r:id="rId22"/>
    <p:sldId id="273" r:id="rId23"/>
    <p:sldId id="274" r:id="rId24"/>
    <p:sldId id="275" r:id="rId25"/>
    <p:sldId id="291" r:id="rId26"/>
    <p:sldId id="294" r:id="rId27"/>
    <p:sldId id="303" r:id="rId28"/>
    <p:sldId id="311" r:id="rId29"/>
    <p:sldId id="305" r:id="rId30"/>
    <p:sldId id="312" r:id="rId31"/>
    <p:sldId id="304" r:id="rId32"/>
    <p:sldId id="264" r:id="rId33"/>
    <p:sldId id="289" r:id="rId34"/>
    <p:sldId id="265" r:id="rId35"/>
    <p:sldId id="268" r:id="rId36"/>
    <p:sldId id="287" r:id="rId37"/>
    <p:sldId id="272" r:id="rId38"/>
    <p:sldId id="293" r:id="rId39"/>
    <p:sldId id="296" r:id="rId40"/>
    <p:sldId id="297" r:id="rId41"/>
    <p:sldId id="310" r:id="rId42"/>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84" autoAdjust="0"/>
    <p:restoredTop sz="82847" autoAdjust="0"/>
  </p:normalViewPr>
  <p:slideViewPr>
    <p:cSldViewPr>
      <p:cViewPr varScale="1">
        <p:scale>
          <a:sx n="90" d="100"/>
          <a:sy n="90" d="100"/>
        </p:scale>
        <p:origin x="-564" y="-108"/>
      </p:cViewPr>
      <p:guideLst>
        <p:guide orient="horz" pos="2160"/>
        <p:guide pos="2880"/>
      </p:guideLst>
    </p:cSldViewPr>
  </p:slideViewPr>
  <p:outlineViewPr>
    <p:cViewPr>
      <p:scale>
        <a:sx n="33" d="100"/>
        <a:sy n="33" d="100"/>
      </p:scale>
      <p:origin x="0" y="42"/>
    </p:cViewPr>
  </p:outlineViewPr>
  <p:notesTextViewPr>
    <p:cViewPr>
      <p:scale>
        <a:sx n="1" d="1"/>
        <a:sy n="1" d="1"/>
      </p:scale>
      <p:origin x="0" y="0"/>
    </p:cViewPr>
  </p:notesTextViewPr>
  <p:sorterViewPr>
    <p:cViewPr>
      <p:scale>
        <a:sx n="100" d="100"/>
        <a:sy n="100" d="100"/>
      </p:scale>
      <p:origin x="0" y="33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0.xml"/></Relationships>
</file>

<file path=ppt/charts/_rels/chart11.xml.rels><?xml version="1.0" encoding="UTF-8" standalone="yes"?>
<Relationships xmlns="http://schemas.openxmlformats.org/package/2006/relationships"><Relationship Id="rId3" Type="http://schemas.microsoft.com/office/2011/relationships/chartColorStyle" Target="colors1.xml"/><Relationship Id="rId2" Type="http://schemas.openxmlformats.org/officeDocument/2006/relationships/package" Target="../embeddings/Microsoft_Excel_Worksheet11.xlsx"/><Relationship Id="rId1" Type="http://schemas.openxmlformats.org/officeDocument/2006/relationships/themeOverride" Target="../theme/themeOverride11.xml"/><Relationship Id="rId4" Type="http://schemas.microsoft.com/office/2011/relationships/chartStyle" Target="styl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8.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spPr>
            <a:ln>
              <a:solidFill>
                <a:sysClr val="windowText" lastClr="00000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ウイルス２</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全ウイルス</c:v>
                </c:pt>
              </c:strCache>
            </c:strRef>
          </c:tx>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110457600"/>
        <c:axId val="110459520"/>
      </c:lineChart>
      <c:catAx>
        <c:axId val="11045760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10459520"/>
        <c:crosses val="autoZero"/>
        <c:auto val="1"/>
        <c:lblAlgn val="ctr"/>
        <c:lblOffset val="100"/>
        <c:tickLblSkip val="10"/>
        <c:tickMarkSkip val="10"/>
        <c:noMultiLvlLbl val="0"/>
      </c:catAx>
      <c:valAx>
        <c:axId val="11045952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1045760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hasImmunity!$B$4802:$B$5001</c:f>
              <c:numCache>
                <c:formatCode>General</c:formatCode>
                <c:ptCount val="200"/>
                <c:pt idx="0">
                  <c:v>168</c:v>
                </c:pt>
                <c:pt idx="1">
                  <c:v>130</c:v>
                </c:pt>
                <c:pt idx="2">
                  <c:v>81</c:v>
                </c:pt>
                <c:pt idx="3">
                  <c:v>85</c:v>
                </c:pt>
                <c:pt idx="4">
                  <c:v>59</c:v>
                </c:pt>
                <c:pt idx="5">
                  <c:v>84</c:v>
                </c:pt>
                <c:pt idx="6">
                  <c:v>111</c:v>
                </c:pt>
                <c:pt idx="7">
                  <c:v>127</c:v>
                </c:pt>
                <c:pt idx="8">
                  <c:v>163</c:v>
                </c:pt>
                <c:pt idx="9">
                  <c:v>136</c:v>
                </c:pt>
                <c:pt idx="10">
                  <c:v>89</c:v>
                </c:pt>
                <c:pt idx="11">
                  <c:v>81</c:v>
                </c:pt>
                <c:pt idx="12">
                  <c:v>54</c:v>
                </c:pt>
                <c:pt idx="13">
                  <c:v>84</c:v>
                </c:pt>
                <c:pt idx="14">
                  <c:v>112</c:v>
                </c:pt>
                <c:pt idx="15">
                  <c:v>128</c:v>
                </c:pt>
                <c:pt idx="16">
                  <c:v>170</c:v>
                </c:pt>
                <c:pt idx="17">
                  <c:v>139</c:v>
                </c:pt>
                <c:pt idx="18">
                  <c:v>77</c:v>
                </c:pt>
                <c:pt idx="19">
                  <c:v>73</c:v>
                </c:pt>
                <c:pt idx="20">
                  <c:v>64</c:v>
                </c:pt>
                <c:pt idx="21">
                  <c:v>85</c:v>
                </c:pt>
                <c:pt idx="22">
                  <c:v>107</c:v>
                </c:pt>
                <c:pt idx="23">
                  <c:v>131</c:v>
                </c:pt>
                <c:pt idx="24">
                  <c:v>163</c:v>
                </c:pt>
                <c:pt idx="25">
                  <c:v>133</c:v>
                </c:pt>
                <c:pt idx="26">
                  <c:v>90</c:v>
                </c:pt>
                <c:pt idx="27">
                  <c:v>88</c:v>
                </c:pt>
                <c:pt idx="28">
                  <c:v>57</c:v>
                </c:pt>
                <c:pt idx="29">
                  <c:v>83</c:v>
                </c:pt>
                <c:pt idx="30">
                  <c:v>108</c:v>
                </c:pt>
                <c:pt idx="31">
                  <c:v>120</c:v>
                </c:pt>
                <c:pt idx="32">
                  <c:v>162</c:v>
                </c:pt>
                <c:pt idx="33">
                  <c:v>141</c:v>
                </c:pt>
                <c:pt idx="34">
                  <c:v>99</c:v>
                </c:pt>
                <c:pt idx="35">
                  <c:v>79</c:v>
                </c:pt>
                <c:pt idx="36">
                  <c:v>65</c:v>
                </c:pt>
                <c:pt idx="37">
                  <c:v>80</c:v>
                </c:pt>
                <c:pt idx="38">
                  <c:v>105</c:v>
                </c:pt>
                <c:pt idx="39">
                  <c:v>122</c:v>
                </c:pt>
                <c:pt idx="40">
                  <c:v>164</c:v>
                </c:pt>
                <c:pt idx="41">
                  <c:v>143</c:v>
                </c:pt>
                <c:pt idx="42">
                  <c:v>81</c:v>
                </c:pt>
                <c:pt idx="43">
                  <c:v>82</c:v>
                </c:pt>
                <c:pt idx="44">
                  <c:v>69</c:v>
                </c:pt>
                <c:pt idx="45">
                  <c:v>81</c:v>
                </c:pt>
                <c:pt idx="46">
                  <c:v>116</c:v>
                </c:pt>
                <c:pt idx="47">
                  <c:v>126</c:v>
                </c:pt>
                <c:pt idx="48">
                  <c:v>164</c:v>
                </c:pt>
                <c:pt idx="49">
                  <c:v>141</c:v>
                </c:pt>
                <c:pt idx="50">
                  <c:v>88</c:v>
                </c:pt>
                <c:pt idx="51">
                  <c:v>81</c:v>
                </c:pt>
                <c:pt idx="52">
                  <c:v>48</c:v>
                </c:pt>
                <c:pt idx="53">
                  <c:v>74</c:v>
                </c:pt>
                <c:pt idx="54">
                  <c:v>97</c:v>
                </c:pt>
                <c:pt idx="55">
                  <c:v>124</c:v>
                </c:pt>
                <c:pt idx="56">
                  <c:v>180</c:v>
                </c:pt>
                <c:pt idx="57">
                  <c:v>156</c:v>
                </c:pt>
                <c:pt idx="58">
                  <c:v>95</c:v>
                </c:pt>
                <c:pt idx="59">
                  <c:v>86</c:v>
                </c:pt>
                <c:pt idx="60">
                  <c:v>53</c:v>
                </c:pt>
                <c:pt idx="61">
                  <c:v>68</c:v>
                </c:pt>
                <c:pt idx="62">
                  <c:v>102</c:v>
                </c:pt>
                <c:pt idx="63">
                  <c:v>118</c:v>
                </c:pt>
                <c:pt idx="64">
                  <c:v>167</c:v>
                </c:pt>
                <c:pt idx="65">
                  <c:v>158</c:v>
                </c:pt>
                <c:pt idx="66">
                  <c:v>97</c:v>
                </c:pt>
                <c:pt idx="67">
                  <c:v>83</c:v>
                </c:pt>
                <c:pt idx="68">
                  <c:v>53</c:v>
                </c:pt>
                <c:pt idx="69">
                  <c:v>82</c:v>
                </c:pt>
                <c:pt idx="70">
                  <c:v>101</c:v>
                </c:pt>
                <c:pt idx="71">
                  <c:v>115</c:v>
                </c:pt>
                <c:pt idx="72">
                  <c:v>158</c:v>
                </c:pt>
                <c:pt idx="73">
                  <c:v>152</c:v>
                </c:pt>
                <c:pt idx="74">
                  <c:v>92</c:v>
                </c:pt>
                <c:pt idx="75">
                  <c:v>90</c:v>
                </c:pt>
                <c:pt idx="76">
                  <c:v>69</c:v>
                </c:pt>
                <c:pt idx="77">
                  <c:v>81</c:v>
                </c:pt>
                <c:pt idx="78">
                  <c:v>98</c:v>
                </c:pt>
                <c:pt idx="79">
                  <c:v>111</c:v>
                </c:pt>
                <c:pt idx="80">
                  <c:v>167</c:v>
                </c:pt>
                <c:pt idx="81">
                  <c:v>143</c:v>
                </c:pt>
                <c:pt idx="82">
                  <c:v>86</c:v>
                </c:pt>
                <c:pt idx="83">
                  <c:v>89</c:v>
                </c:pt>
                <c:pt idx="84">
                  <c:v>60</c:v>
                </c:pt>
                <c:pt idx="85">
                  <c:v>81</c:v>
                </c:pt>
                <c:pt idx="86">
                  <c:v>101</c:v>
                </c:pt>
                <c:pt idx="87">
                  <c:v>131</c:v>
                </c:pt>
                <c:pt idx="88">
                  <c:v>156</c:v>
                </c:pt>
                <c:pt idx="89">
                  <c:v>148</c:v>
                </c:pt>
                <c:pt idx="90">
                  <c:v>88</c:v>
                </c:pt>
                <c:pt idx="91">
                  <c:v>82</c:v>
                </c:pt>
                <c:pt idx="92">
                  <c:v>59</c:v>
                </c:pt>
                <c:pt idx="93">
                  <c:v>85</c:v>
                </c:pt>
                <c:pt idx="94">
                  <c:v>107</c:v>
                </c:pt>
                <c:pt idx="95">
                  <c:v>115</c:v>
                </c:pt>
                <c:pt idx="96">
                  <c:v>163</c:v>
                </c:pt>
                <c:pt idx="97">
                  <c:v>156</c:v>
                </c:pt>
                <c:pt idx="98">
                  <c:v>89</c:v>
                </c:pt>
                <c:pt idx="99">
                  <c:v>81</c:v>
                </c:pt>
                <c:pt idx="100">
                  <c:v>60</c:v>
                </c:pt>
                <c:pt idx="101">
                  <c:v>79</c:v>
                </c:pt>
                <c:pt idx="102">
                  <c:v>87</c:v>
                </c:pt>
                <c:pt idx="103">
                  <c:v>117</c:v>
                </c:pt>
                <c:pt idx="104">
                  <c:v>167</c:v>
                </c:pt>
                <c:pt idx="105">
                  <c:v>165</c:v>
                </c:pt>
                <c:pt idx="106">
                  <c:v>99</c:v>
                </c:pt>
                <c:pt idx="107">
                  <c:v>95</c:v>
                </c:pt>
                <c:pt idx="108">
                  <c:v>53</c:v>
                </c:pt>
                <c:pt idx="109">
                  <c:v>69</c:v>
                </c:pt>
                <c:pt idx="110">
                  <c:v>95</c:v>
                </c:pt>
                <c:pt idx="111">
                  <c:v>116</c:v>
                </c:pt>
                <c:pt idx="112">
                  <c:v>157</c:v>
                </c:pt>
                <c:pt idx="113">
                  <c:v>165</c:v>
                </c:pt>
                <c:pt idx="114">
                  <c:v>92</c:v>
                </c:pt>
                <c:pt idx="115">
                  <c:v>83</c:v>
                </c:pt>
                <c:pt idx="116">
                  <c:v>65</c:v>
                </c:pt>
                <c:pt idx="117">
                  <c:v>75</c:v>
                </c:pt>
                <c:pt idx="118">
                  <c:v>99</c:v>
                </c:pt>
                <c:pt idx="119">
                  <c:v>119</c:v>
                </c:pt>
                <c:pt idx="120">
                  <c:v>158</c:v>
                </c:pt>
                <c:pt idx="121">
                  <c:v>162</c:v>
                </c:pt>
                <c:pt idx="122">
                  <c:v>90</c:v>
                </c:pt>
                <c:pt idx="123">
                  <c:v>90</c:v>
                </c:pt>
                <c:pt idx="124">
                  <c:v>53</c:v>
                </c:pt>
                <c:pt idx="125">
                  <c:v>78</c:v>
                </c:pt>
                <c:pt idx="126">
                  <c:v>97</c:v>
                </c:pt>
                <c:pt idx="127">
                  <c:v>116</c:v>
                </c:pt>
                <c:pt idx="128">
                  <c:v>162</c:v>
                </c:pt>
                <c:pt idx="129">
                  <c:v>172</c:v>
                </c:pt>
                <c:pt idx="130">
                  <c:v>96</c:v>
                </c:pt>
                <c:pt idx="131">
                  <c:v>83</c:v>
                </c:pt>
                <c:pt idx="132">
                  <c:v>53</c:v>
                </c:pt>
                <c:pt idx="133">
                  <c:v>72</c:v>
                </c:pt>
                <c:pt idx="134">
                  <c:v>95</c:v>
                </c:pt>
                <c:pt idx="135">
                  <c:v>112</c:v>
                </c:pt>
                <c:pt idx="136">
                  <c:v>165</c:v>
                </c:pt>
                <c:pt idx="137">
                  <c:v>167</c:v>
                </c:pt>
                <c:pt idx="138">
                  <c:v>89</c:v>
                </c:pt>
                <c:pt idx="139">
                  <c:v>92</c:v>
                </c:pt>
                <c:pt idx="140">
                  <c:v>60</c:v>
                </c:pt>
                <c:pt idx="141">
                  <c:v>77</c:v>
                </c:pt>
                <c:pt idx="142">
                  <c:v>91</c:v>
                </c:pt>
                <c:pt idx="143">
                  <c:v>111</c:v>
                </c:pt>
                <c:pt idx="144">
                  <c:v>160</c:v>
                </c:pt>
                <c:pt idx="145">
                  <c:v>169</c:v>
                </c:pt>
                <c:pt idx="146">
                  <c:v>110</c:v>
                </c:pt>
                <c:pt idx="147">
                  <c:v>96</c:v>
                </c:pt>
                <c:pt idx="148">
                  <c:v>50</c:v>
                </c:pt>
                <c:pt idx="149">
                  <c:v>80</c:v>
                </c:pt>
                <c:pt idx="150">
                  <c:v>84</c:v>
                </c:pt>
                <c:pt idx="151">
                  <c:v>95</c:v>
                </c:pt>
                <c:pt idx="152">
                  <c:v>150</c:v>
                </c:pt>
                <c:pt idx="153">
                  <c:v>172</c:v>
                </c:pt>
                <c:pt idx="154">
                  <c:v>114</c:v>
                </c:pt>
                <c:pt idx="155">
                  <c:v>100</c:v>
                </c:pt>
                <c:pt idx="156">
                  <c:v>69</c:v>
                </c:pt>
                <c:pt idx="157">
                  <c:v>78</c:v>
                </c:pt>
                <c:pt idx="158">
                  <c:v>91</c:v>
                </c:pt>
                <c:pt idx="159">
                  <c:v>103</c:v>
                </c:pt>
                <c:pt idx="160">
                  <c:v>149</c:v>
                </c:pt>
                <c:pt idx="161">
                  <c:v>164</c:v>
                </c:pt>
                <c:pt idx="162">
                  <c:v>92</c:v>
                </c:pt>
                <c:pt idx="163">
                  <c:v>89</c:v>
                </c:pt>
                <c:pt idx="164">
                  <c:v>64</c:v>
                </c:pt>
                <c:pt idx="165">
                  <c:v>80</c:v>
                </c:pt>
                <c:pt idx="166">
                  <c:v>101</c:v>
                </c:pt>
                <c:pt idx="167">
                  <c:v>117</c:v>
                </c:pt>
                <c:pt idx="168">
                  <c:v>144</c:v>
                </c:pt>
                <c:pt idx="169">
                  <c:v>162</c:v>
                </c:pt>
                <c:pt idx="170">
                  <c:v>102</c:v>
                </c:pt>
                <c:pt idx="171">
                  <c:v>90</c:v>
                </c:pt>
                <c:pt idx="172">
                  <c:v>54</c:v>
                </c:pt>
                <c:pt idx="173">
                  <c:v>78</c:v>
                </c:pt>
                <c:pt idx="174">
                  <c:v>97</c:v>
                </c:pt>
                <c:pt idx="175">
                  <c:v>104</c:v>
                </c:pt>
                <c:pt idx="176">
                  <c:v>163</c:v>
                </c:pt>
                <c:pt idx="177">
                  <c:v>176</c:v>
                </c:pt>
                <c:pt idx="178">
                  <c:v>105</c:v>
                </c:pt>
                <c:pt idx="179">
                  <c:v>83</c:v>
                </c:pt>
                <c:pt idx="180">
                  <c:v>51</c:v>
                </c:pt>
                <c:pt idx="181">
                  <c:v>71</c:v>
                </c:pt>
                <c:pt idx="182">
                  <c:v>87</c:v>
                </c:pt>
                <c:pt idx="183">
                  <c:v>116</c:v>
                </c:pt>
                <c:pt idx="184">
                  <c:v>150</c:v>
                </c:pt>
                <c:pt idx="185">
                  <c:v>173</c:v>
                </c:pt>
                <c:pt idx="186">
                  <c:v>104</c:v>
                </c:pt>
                <c:pt idx="187">
                  <c:v>96</c:v>
                </c:pt>
                <c:pt idx="188">
                  <c:v>65</c:v>
                </c:pt>
                <c:pt idx="189">
                  <c:v>73</c:v>
                </c:pt>
                <c:pt idx="190">
                  <c:v>97</c:v>
                </c:pt>
                <c:pt idx="191">
                  <c:v>103</c:v>
                </c:pt>
                <c:pt idx="192">
                  <c:v>146</c:v>
                </c:pt>
                <c:pt idx="193">
                  <c:v>164</c:v>
                </c:pt>
                <c:pt idx="194">
                  <c:v>101</c:v>
                </c:pt>
                <c:pt idx="195">
                  <c:v>94</c:v>
                </c:pt>
                <c:pt idx="196">
                  <c:v>64</c:v>
                </c:pt>
                <c:pt idx="197">
                  <c:v>78</c:v>
                </c:pt>
                <c:pt idx="198">
                  <c:v>84</c:v>
                </c:pt>
                <c:pt idx="199">
                  <c:v>103</c:v>
                </c:pt>
              </c:numCache>
            </c:numRef>
          </c:val>
          <c:smooth val="0"/>
        </c:ser>
        <c:ser>
          <c:idx val="1"/>
          <c:order val="1"/>
          <c:tx>
            <c:v>ウイルス２</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hasImmunity!$C$4802:$C$5001</c:f>
              <c:numCache>
                <c:formatCode>General</c:formatCode>
                <c:ptCount val="200"/>
                <c:pt idx="0">
                  <c:v>57</c:v>
                </c:pt>
                <c:pt idx="1">
                  <c:v>83</c:v>
                </c:pt>
                <c:pt idx="2">
                  <c:v>107</c:v>
                </c:pt>
                <c:pt idx="3">
                  <c:v>127</c:v>
                </c:pt>
                <c:pt idx="4">
                  <c:v>168</c:v>
                </c:pt>
                <c:pt idx="5">
                  <c:v>140</c:v>
                </c:pt>
                <c:pt idx="6">
                  <c:v>96</c:v>
                </c:pt>
                <c:pt idx="7">
                  <c:v>73</c:v>
                </c:pt>
                <c:pt idx="8">
                  <c:v>64</c:v>
                </c:pt>
                <c:pt idx="9">
                  <c:v>77</c:v>
                </c:pt>
                <c:pt idx="10">
                  <c:v>100</c:v>
                </c:pt>
                <c:pt idx="11">
                  <c:v>128</c:v>
                </c:pt>
                <c:pt idx="12">
                  <c:v>162</c:v>
                </c:pt>
                <c:pt idx="13">
                  <c:v>147</c:v>
                </c:pt>
                <c:pt idx="14">
                  <c:v>93</c:v>
                </c:pt>
                <c:pt idx="15">
                  <c:v>88</c:v>
                </c:pt>
                <c:pt idx="16">
                  <c:v>65</c:v>
                </c:pt>
                <c:pt idx="17">
                  <c:v>80</c:v>
                </c:pt>
                <c:pt idx="18">
                  <c:v>87</c:v>
                </c:pt>
                <c:pt idx="19">
                  <c:v>119</c:v>
                </c:pt>
                <c:pt idx="20">
                  <c:v>169</c:v>
                </c:pt>
                <c:pt idx="21">
                  <c:v>149</c:v>
                </c:pt>
                <c:pt idx="22">
                  <c:v>95</c:v>
                </c:pt>
                <c:pt idx="23">
                  <c:v>84</c:v>
                </c:pt>
                <c:pt idx="24">
                  <c:v>66</c:v>
                </c:pt>
                <c:pt idx="25">
                  <c:v>74</c:v>
                </c:pt>
                <c:pt idx="26">
                  <c:v>96</c:v>
                </c:pt>
                <c:pt idx="27">
                  <c:v>117</c:v>
                </c:pt>
                <c:pt idx="28">
                  <c:v>169</c:v>
                </c:pt>
                <c:pt idx="29">
                  <c:v>147</c:v>
                </c:pt>
                <c:pt idx="30">
                  <c:v>99</c:v>
                </c:pt>
                <c:pt idx="31">
                  <c:v>88</c:v>
                </c:pt>
                <c:pt idx="32">
                  <c:v>59</c:v>
                </c:pt>
                <c:pt idx="33">
                  <c:v>69</c:v>
                </c:pt>
                <c:pt idx="34">
                  <c:v>93</c:v>
                </c:pt>
                <c:pt idx="35">
                  <c:v>131</c:v>
                </c:pt>
                <c:pt idx="36">
                  <c:v>164</c:v>
                </c:pt>
                <c:pt idx="37">
                  <c:v>147</c:v>
                </c:pt>
                <c:pt idx="38">
                  <c:v>105</c:v>
                </c:pt>
                <c:pt idx="39">
                  <c:v>81</c:v>
                </c:pt>
                <c:pt idx="40">
                  <c:v>65</c:v>
                </c:pt>
                <c:pt idx="41">
                  <c:v>79</c:v>
                </c:pt>
                <c:pt idx="42">
                  <c:v>94</c:v>
                </c:pt>
                <c:pt idx="43">
                  <c:v>107</c:v>
                </c:pt>
                <c:pt idx="44">
                  <c:v>164</c:v>
                </c:pt>
                <c:pt idx="45">
                  <c:v>152</c:v>
                </c:pt>
                <c:pt idx="46">
                  <c:v>93</c:v>
                </c:pt>
                <c:pt idx="47">
                  <c:v>82</c:v>
                </c:pt>
                <c:pt idx="48">
                  <c:v>68</c:v>
                </c:pt>
                <c:pt idx="49">
                  <c:v>77</c:v>
                </c:pt>
                <c:pt idx="50">
                  <c:v>96</c:v>
                </c:pt>
                <c:pt idx="51">
                  <c:v>121</c:v>
                </c:pt>
                <c:pt idx="52">
                  <c:v>166</c:v>
                </c:pt>
                <c:pt idx="53">
                  <c:v>149</c:v>
                </c:pt>
                <c:pt idx="54">
                  <c:v>92</c:v>
                </c:pt>
                <c:pt idx="55">
                  <c:v>90</c:v>
                </c:pt>
                <c:pt idx="56">
                  <c:v>67</c:v>
                </c:pt>
                <c:pt idx="57">
                  <c:v>78</c:v>
                </c:pt>
                <c:pt idx="58">
                  <c:v>94</c:v>
                </c:pt>
                <c:pt idx="59">
                  <c:v>115</c:v>
                </c:pt>
                <c:pt idx="60">
                  <c:v>155</c:v>
                </c:pt>
                <c:pt idx="61">
                  <c:v>149</c:v>
                </c:pt>
                <c:pt idx="62">
                  <c:v>97</c:v>
                </c:pt>
                <c:pt idx="63">
                  <c:v>86</c:v>
                </c:pt>
                <c:pt idx="64">
                  <c:v>67</c:v>
                </c:pt>
                <c:pt idx="65">
                  <c:v>80</c:v>
                </c:pt>
                <c:pt idx="66">
                  <c:v>99</c:v>
                </c:pt>
                <c:pt idx="67">
                  <c:v>116</c:v>
                </c:pt>
                <c:pt idx="68">
                  <c:v>166</c:v>
                </c:pt>
                <c:pt idx="69">
                  <c:v>154</c:v>
                </c:pt>
                <c:pt idx="70">
                  <c:v>90</c:v>
                </c:pt>
                <c:pt idx="71">
                  <c:v>87</c:v>
                </c:pt>
                <c:pt idx="72">
                  <c:v>59</c:v>
                </c:pt>
                <c:pt idx="73">
                  <c:v>74</c:v>
                </c:pt>
                <c:pt idx="74">
                  <c:v>93</c:v>
                </c:pt>
                <c:pt idx="75">
                  <c:v>114</c:v>
                </c:pt>
                <c:pt idx="76">
                  <c:v>172</c:v>
                </c:pt>
                <c:pt idx="77">
                  <c:v>163</c:v>
                </c:pt>
                <c:pt idx="78">
                  <c:v>94</c:v>
                </c:pt>
                <c:pt idx="79">
                  <c:v>85</c:v>
                </c:pt>
                <c:pt idx="80">
                  <c:v>59</c:v>
                </c:pt>
                <c:pt idx="81">
                  <c:v>73</c:v>
                </c:pt>
                <c:pt idx="82">
                  <c:v>84</c:v>
                </c:pt>
                <c:pt idx="83">
                  <c:v>123</c:v>
                </c:pt>
                <c:pt idx="84">
                  <c:v>167</c:v>
                </c:pt>
                <c:pt idx="85">
                  <c:v>158</c:v>
                </c:pt>
                <c:pt idx="86">
                  <c:v>105</c:v>
                </c:pt>
                <c:pt idx="87">
                  <c:v>80</c:v>
                </c:pt>
                <c:pt idx="88">
                  <c:v>61</c:v>
                </c:pt>
                <c:pt idx="89">
                  <c:v>74</c:v>
                </c:pt>
                <c:pt idx="90">
                  <c:v>84</c:v>
                </c:pt>
                <c:pt idx="91">
                  <c:v>117</c:v>
                </c:pt>
                <c:pt idx="92">
                  <c:v>164</c:v>
                </c:pt>
                <c:pt idx="93">
                  <c:v>162</c:v>
                </c:pt>
                <c:pt idx="94">
                  <c:v>97</c:v>
                </c:pt>
                <c:pt idx="95">
                  <c:v>92</c:v>
                </c:pt>
                <c:pt idx="96">
                  <c:v>58</c:v>
                </c:pt>
                <c:pt idx="97">
                  <c:v>71</c:v>
                </c:pt>
                <c:pt idx="98">
                  <c:v>86</c:v>
                </c:pt>
                <c:pt idx="99">
                  <c:v>119</c:v>
                </c:pt>
                <c:pt idx="100">
                  <c:v>166</c:v>
                </c:pt>
                <c:pt idx="101">
                  <c:v>171</c:v>
                </c:pt>
                <c:pt idx="102">
                  <c:v>97</c:v>
                </c:pt>
                <c:pt idx="103">
                  <c:v>81</c:v>
                </c:pt>
                <c:pt idx="104">
                  <c:v>66</c:v>
                </c:pt>
                <c:pt idx="105">
                  <c:v>71</c:v>
                </c:pt>
                <c:pt idx="106">
                  <c:v>82</c:v>
                </c:pt>
                <c:pt idx="107">
                  <c:v>110</c:v>
                </c:pt>
                <c:pt idx="108">
                  <c:v>159</c:v>
                </c:pt>
                <c:pt idx="109">
                  <c:v>164</c:v>
                </c:pt>
                <c:pt idx="110">
                  <c:v>100</c:v>
                </c:pt>
                <c:pt idx="111">
                  <c:v>99</c:v>
                </c:pt>
                <c:pt idx="112">
                  <c:v>66</c:v>
                </c:pt>
                <c:pt idx="113">
                  <c:v>73</c:v>
                </c:pt>
                <c:pt idx="114">
                  <c:v>86</c:v>
                </c:pt>
                <c:pt idx="115">
                  <c:v>114</c:v>
                </c:pt>
                <c:pt idx="116">
                  <c:v>152</c:v>
                </c:pt>
                <c:pt idx="117">
                  <c:v>163</c:v>
                </c:pt>
                <c:pt idx="118">
                  <c:v>99</c:v>
                </c:pt>
                <c:pt idx="119">
                  <c:v>91</c:v>
                </c:pt>
                <c:pt idx="120">
                  <c:v>65</c:v>
                </c:pt>
                <c:pt idx="121">
                  <c:v>78</c:v>
                </c:pt>
                <c:pt idx="122">
                  <c:v>89</c:v>
                </c:pt>
                <c:pt idx="123">
                  <c:v>104</c:v>
                </c:pt>
                <c:pt idx="124">
                  <c:v>159</c:v>
                </c:pt>
                <c:pt idx="125">
                  <c:v>177</c:v>
                </c:pt>
                <c:pt idx="126">
                  <c:v>96</c:v>
                </c:pt>
                <c:pt idx="127">
                  <c:v>89</c:v>
                </c:pt>
                <c:pt idx="128">
                  <c:v>68</c:v>
                </c:pt>
                <c:pt idx="129">
                  <c:v>73</c:v>
                </c:pt>
                <c:pt idx="130">
                  <c:v>77</c:v>
                </c:pt>
                <c:pt idx="131">
                  <c:v>107</c:v>
                </c:pt>
                <c:pt idx="132">
                  <c:v>162</c:v>
                </c:pt>
                <c:pt idx="133">
                  <c:v>169</c:v>
                </c:pt>
                <c:pt idx="134">
                  <c:v>106</c:v>
                </c:pt>
                <c:pt idx="135">
                  <c:v>92</c:v>
                </c:pt>
                <c:pt idx="136">
                  <c:v>67</c:v>
                </c:pt>
                <c:pt idx="137">
                  <c:v>75</c:v>
                </c:pt>
                <c:pt idx="138">
                  <c:v>83</c:v>
                </c:pt>
                <c:pt idx="139">
                  <c:v>107</c:v>
                </c:pt>
                <c:pt idx="140">
                  <c:v>155</c:v>
                </c:pt>
                <c:pt idx="141">
                  <c:v>169</c:v>
                </c:pt>
                <c:pt idx="142">
                  <c:v>99</c:v>
                </c:pt>
                <c:pt idx="143">
                  <c:v>94</c:v>
                </c:pt>
                <c:pt idx="144">
                  <c:v>52</c:v>
                </c:pt>
                <c:pt idx="145">
                  <c:v>71</c:v>
                </c:pt>
                <c:pt idx="146">
                  <c:v>91</c:v>
                </c:pt>
                <c:pt idx="147">
                  <c:v>109</c:v>
                </c:pt>
                <c:pt idx="148">
                  <c:v>164</c:v>
                </c:pt>
                <c:pt idx="149">
                  <c:v>173</c:v>
                </c:pt>
                <c:pt idx="150">
                  <c:v>112</c:v>
                </c:pt>
                <c:pt idx="151">
                  <c:v>85</c:v>
                </c:pt>
                <c:pt idx="152">
                  <c:v>56</c:v>
                </c:pt>
                <c:pt idx="153">
                  <c:v>70</c:v>
                </c:pt>
                <c:pt idx="154">
                  <c:v>83</c:v>
                </c:pt>
                <c:pt idx="155">
                  <c:v>108</c:v>
                </c:pt>
                <c:pt idx="156">
                  <c:v>156</c:v>
                </c:pt>
                <c:pt idx="157">
                  <c:v>176</c:v>
                </c:pt>
                <c:pt idx="158">
                  <c:v>104</c:v>
                </c:pt>
                <c:pt idx="159">
                  <c:v>88</c:v>
                </c:pt>
                <c:pt idx="160">
                  <c:v>64</c:v>
                </c:pt>
                <c:pt idx="161">
                  <c:v>75</c:v>
                </c:pt>
                <c:pt idx="162">
                  <c:v>79</c:v>
                </c:pt>
                <c:pt idx="163">
                  <c:v>103</c:v>
                </c:pt>
                <c:pt idx="164">
                  <c:v>158</c:v>
                </c:pt>
                <c:pt idx="165">
                  <c:v>177</c:v>
                </c:pt>
                <c:pt idx="166">
                  <c:v>111</c:v>
                </c:pt>
                <c:pt idx="167">
                  <c:v>91</c:v>
                </c:pt>
                <c:pt idx="168">
                  <c:v>65</c:v>
                </c:pt>
                <c:pt idx="169">
                  <c:v>67</c:v>
                </c:pt>
                <c:pt idx="170">
                  <c:v>83</c:v>
                </c:pt>
                <c:pt idx="171">
                  <c:v>99</c:v>
                </c:pt>
                <c:pt idx="172">
                  <c:v>149</c:v>
                </c:pt>
                <c:pt idx="173">
                  <c:v>172</c:v>
                </c:pt>
                <c:pt idx="174">
                  <c:v>114</c:v>
                </c:pt>
                <c:pt idx="175">
                  <c:v>98</c:v>
                </c:pt>
                <c:pt idx="176">
                  <c:v>65</c:v>
                </c:pt>
                <c:pt idx="177">
                  <c:v>73</c:v>
                </c:pt>
                <c:pt idx="178">
                  <c:v>79</c:v>
                </c:pt>
                <c:pt idx="179">
                  <c:v>106</c:v>
                </c:pt>
                <c:pt idx="180">
                  <c:v>140</c:v>
                </c:pt>
                <c:pt idx="181">
                  <c:v>178</c:v>
                </c:pt>
                <c:pt idx="182">
                  <c:v>121</c:v>
                </c:pt>
                <c:pt idx="183">
                  <c:v>94</c:v>
                </c:pt>
                <c:pt idx="184">
                  <c:v>75</c:v>
                </c:pt>
                <c:pt idx="185">
                  <c:v>73</c:v>
                </c:pt>
                <c:pt idx="186">
                  <c:v>80</c:v>
                </c:pt>
                <c:pt idx="187">
                  <c:v>91</c:v>
                </c:pt>
                <c:pt idx="188">
                  <c:v>149</c:v>
                </c:pt>
                <c:pt idx="189">
                  <c:v>173</c:v>
                </c:pt>
                <c:pt idx="190">
                  <c:v>107</c:v>
                </c:pt>
                <c:pt idx="191">
                  <c:v>103</c:v>
                </c:pt>
                <c:pt idx="192">
                  <c:v>69</c:v>
                </c:pt>
                <c:pt idx="193">
                  <c:v>68</c:v>
                </c:pt>
                <c:pt idx="194">
                  <c:v>82</c:v>
                </c:pt>
                <c:pt idx="195">
                  <c:v>105</c:v>
                </c:pt>
                <c:pt idx="196">
                  <c:v>153</c:v>
                </c:pt>
                <c:pt idx="197">
                  <c:v>177</c:v>
                </c:pt>
                <c:pt idx="198">
                  <c:v>110</c:v>
                </c:pt>
                <c:pt idx="199">
                  <c:v>94</c:v>
                </c:pt>
              </c:numCache>
            </c:numRef>
          </c:val>
          <c:smooth val="0"/>
        </c:ser>
        <c:ser>
          <c:idx val="2"/>
          <c:order val="2"/>
          <c:tx>
            <c:v>全ウイルス</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hasImmunity!$D$4802:$D$5001</c:f>
              <c:numCache>
                <c:formatCode>General</c:formatCode>
                <c:ptCount val="2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numCache>
            </c:numRef>
          </c:val>
          <c:smooth val="0"/>
        </c:ser>
        <c:dLbls>
          <c:showLegendKey val="0"/>
          <c:showVal val="0"/>
          <c:showCatName val="0"/>
          <c:showSerName val="0"/>
          <c:showPercent val="0"/>
          <c:showBubbleSize val="0"/>
        </c:dLbls>
        <c:marker val="1"/>
        <c:smooth val="0"/>
        <c:axId val="179652864"/>
        <c:axId val="179659136"/>
      </c:lineChart>
      <c:catAx>
        <c:axId val="179652864"/>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79659136"/>
        <c:crosses val="autoZero"/>
        <c:auto val="1"/>
        <c:lblAlgn val="ctr"/>
        <c:lblOffset val="100"/>
        <c:tickLblSkip val="10"/>
        <c:tickMarkSkip val="10"/>
        <c:noMultiLvlLbl val="0"/>
      </c:catAx>
      <c:valAx>
        <c:axId val="179659136"/>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79652864"/>
        <c:crossesAt val="1"/>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r>
              <a:rPr lang="ja-JP" sz="2800"/>
              <a:t>各ウイルスに対する免疫獲得者数</a:t>
            </a:r>
            <a:endParaRPr lang="en-US" sz="2800"/>
          </a:p>
        </c:rich>
      </c:tx>
      <c:layout/>
      <c:overlay val="0"/>
      <c:spPr>
        <a:noFill/>
        <a:ln>
          <a:noFill/>
        </a:ln>
        <a:effectLst/>
      </c:spPr>
    </c:title>
    <c:autoTitleDeleted val="0"/>
    <c:plotArea>
      <c:layout/>
      <c:lineChart>
        <c:grouping val="standard"/>
        <c:varyColors val="0"/>
        <c:ser>
          <c:idx val="0"/>
          <c:order val="0"/>
          <c:tx>
            <c:strRef>
              <c:f>hasImmunity!$B$1</c:f>
              <c:strCache>
                <c:ptCount val="1"/>
                <c:pt idx="0">
                  <c:v>v_0</c:v>
                </c:pt>
              </c:strCache>
            </c:strRef>
          </c:tx>
          <c:spPr>
            <a:ln w="34925" cap="rnd">
              <a:solidFill>
                <a:schemeClr val="accent1"/>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hasImmunity!$B$2:$B$300</c:f>
              <c:numCache>
                <c:formatCode>General</c:formatCode>
                <c:ptCount val="299"/>
                <c:pt idx="0">
                  <c:v>34</c:v>
                </c:pt>
                <c:pt idx="1">
                  <c:v>253</c:v>
                </c:pt>
                <c:pt idx="2">
                  <c:v>967</c:v>
                </c:pt>
                <c:pt idx="3">
                  <c:v>2001</c:v>
                </c:pt>
                <c:pt idx="4">
                  <c:v>2610</c:v>
                </c:pt>
                <c:pt idx="5">
                  <c:v>2801</c:v>
                </c:pt>
                <c:pt idx="6">
                  <c:v>2825</c:v>
                </c:pt>
                <c:pt idx="7">
                  <c:v>2835</c:v>
                </c:pt>
                <c:pt idx="8">
                  <c:v>2905</c:v>
                </c:pt>
                <c:pt idx="9">
                  <c:v>2948</c:v>
                </c:pt>
                <c:pt idx="10">
                  <c:v>3010</c:v>
                </c:pt>
                <c:pt idx="11">
                  <c:v>3195</c:v>
                </c:pt>
                <c:pt idx="12">
                  <c:v>3378</c:v>
                </c:pt>
                <c:pt idx="13">
                  <c:v>3596</c:v>
                </c:pt>
                <c:pt idx="14">
                  <c:v>3750</c:v>
                </c:pt>
                <c:pt idx="15">
                  <c:v>3821</c:v>
                </c:pt>
                <c:pt idx="16">
                  <c:v>3829</c:v>
                </c:pt>
                <c:pt idx="17">
                  <c:v>3880</c:v>
                </c:pt>
                <c:pt idx="18">
                  <c:v>3824</c:v>
                </c:pt>
                <c:pt idx="19">
                  <c:v>3781</c:v>
                </c:pt>
                <c:pt idx="20">
                  <c:v>3769</c:v>
                </c:pt>
                <c:pt idx="21">
                  <c:v>3791</c:v>
                </c:pt>
                <c:pt idx="22">
                  <c:v>3796</c:v>
                </c:pt>
                <c:pt idx="23">
                  <c:v>3804</c:v>
                </c:pt>
                <c:pt idx="24">
                  <c:v>3907</c:v>
                </c:pt>
                <c:pt idx="25">
                  <c:v>3957</c:v>
                </c:pt>
                <c:pt idx="26">
                  <c:v>4006</c:v>
                </c:pt>
                <c:pt idx="27">
                  <c:v>4020</c:v>
                </c:pt>
                <c:pt idx="28">
                  <c:v>4030</c:v>
                </c:pt>
                <c:pt idx="29">
                  <c:v>4006</c:v>
                </c:pt>
                <c:pt idx="30">
                  <c:v>3993</c:v>
                </c:pt>
                <c:pt idx="31">
                  <c:v>3989</c:v>
                </c:pt>
                <c:pt idx="32">
                  <c:v>4028</c:v>
                </c:pt>
                <c:pt idx="33">
                  <c:v>4044</c:v>
                </c:pt>
                <c:pt idx="34">
                  <c:v>4066</c:v>
                </c:pt>
                <c:pt idx="35">
                  <c:v>4083</c:v>
                </c:pt>
                <c:pt idx="36">
                  <c:v>4095</c:v>
                </c:pt>
                <c:pt idx="37">
                  <c:v>4108</c:v>
                </c:pt>
                <c:pt idx="38">
                  <c:v>4222</c:v>
                </c:pt>
                <c:pt idx="39">
                  <c:v>4233</c:v>
                </c:pt>
                <c:pt idx="40">
                  <c:v>4253</c:v>
                </c:pt>
                <c:pt idx="41">
                  <c:v>4317</c:v>
                </c:pt>
                <c:pt idx="42">
                  <c:v>4434</c:v>
                </c:pt>
                <c:pt idx="43">
                  <c:v>4432</c:v>
                </c:pt>
                <c:pt idx="44">
                  <c:v>4499</c:v>
                </c:pt>
                <c:pt idx="45">
                  <c:v>4497</c:v>
                </c:pt>
                <c:pt idx="46">
                  <c:v>4530</c:v>
                </c:pt>
                <c:pt idx="47">
                  <c:v>4540</c:v>
                </c:pt>
                <c:pt idx="48">
                  <c:v>4550</c:v>
                </c:pt>
                <c:pt idx="49">
                  <c:v>4583</c:v>
                </c:pt>
                <c:pt idx="50">
                  <c:v>4593</c:v>
                </c:pt>
                <c:pt idx="51">
                  <c:v>4622</c:v>
                </c:pt>
                <c:pt idx="52">
                  <c:v>4615</c:v>
                </c:pt>
                <c:pt idx="53">
                  <c:v>4662</c:v>
                </c:pt>
                <c:pt idx="54">
                  <c:v>4721</c:v>
                </c:pt>
                <c:pt idx="55">
                  <c:v>4746</c:v>
                </c:pt>
                <c:pt idx="56">
                  <c:v>4830</c:v>
                </c:pt>
                <c:pt idx="57">
                  <c:v>4846</c:v>
                </c:pt>
                <c:pt idx="58">
                  <c:v>4874</c:v>
                </c:pt>
                <c:pt idx="59">
                  <c:v>4896</c:v>
                </c:pt>
                <c:pt idx="60">
                  <c:v>4939</c:v>
                </c:pt>
                <c:pt idx="61">
                  <c:v>4903</c:v>
                </c:pt>
                <c:pt idx="62">
                  <c:v>5018</c:v>
                </c:pt>
                <c:pt idx="63">
                  <c:v>5076</c:v>
                </c:pt>
                <c:pt idx="64">
                  <c:v>5074</c:v>
                </c:pt>
                <c:pt idx="65">
                  <c:v>5109</c:v>
                </c:pt>
                <c:pt idx="66">
                  <c:v>5130</c:v>
                </c:pt>
                <c:pt idx="67">
                  <c:v>5166</c:v>
                </c:pt>
                <c:pt idx="68">
                  <c:v>5267</c:v>
                </c:pt>
                <c:pt idx="69">
                  <c:v>5333</c:v>
                </c:pt>
                <c:pt idx="70">
                  <c:v>5408</c:v>
                </c:pt>
                <c:pt idx="71">
                  <c:v>5520</c:v>
                </c:pt>
                <c:pt idx="72">
                  <c:v>5528</c:v>
                </c:pt>
                <c:pt idx="73">
                  <c:v>5526</c:v>
                </c:pt>
                <c:pt idx="74">
                  <c:v>5531</c:v>
                </c:pt>
                <c:pt idx="75">
                  <c:v>5547</c:v>
                </c:pt>
                <c:pt idx="76">
                  <c:v>5557</c:v>
                </c:pt>
                <c:pt idx="77">
                  <c:v>5600</c:v>
                </c:pt>
                <c:pt idx="78">
                  <c:v>5585</c:v>
                </c:pt>
                <c:pt idx="79">
                  <c:v>5565</c:v>
                </c:pt>
                <c:pt idx="80">
                  <c:v>5576</c:v>
                </c:pt>
                <c:pt idx="81">
                  <c:v>5592</c:v>
                </c:pt>
                <c:pt idx="82">
                  <c:v>5571</c:v>
                </c:pt>
                <c:pt idx="83">
                  <c:v>5581</c:v>
                </c:pt>
                <c:pt idx="84">
                  <c:v>5580</c:v>
                </c:pt>
                <c:pt idx="85">
                  <c:v>5542</c:v>
                </c:pt>
                <c:pt idx="86">
                  <c:v>5605</c:v>
                </c:pt>
                <c:pt idx="87">
                  <c:v>5623</c:v>
                </c:pt>
                <c:pt idx="88">
                  <c:v>5654</c:v>
                </c:pt>
                <c:pt idx="89">
                  <c:v>5675</c:v>
                </c:pt>
                <c:pt idx="90">
                  <c:v>5714</c:v>
                </c:pt>
                <c:pt idx="91">
                  <c:v>5747</c:v>
                </c:pt>
                <c:pt idx="92">
                  <c:v>5733</c:v>
                </c:pt>
                <c:pt idx="93">
                  <c:v>5756</c:v>
                </c:pt>
                <c:pt idx="94">
                  <c:v>5738</c:v>
                </c:pt>
                <c:pt idx="95">
                  <c:v>5734</c:v>
                </c:pt>
                <c:pt idx="96">
                  <c:v>5756</c:v>
                </c:pt>
                <c:pt idx="97">
                  <c:v>5764</c:v>
                </c:pt>
                <c:pt idx="98">
                  <c:v>5787</c:v>
                </c:pt>
                <c:pt idx="99">
                  <c:v>5818</c:v>
                </c:pt>
                <c:pt idx="100">
                  <c:v>5828</c:v>
                </c:pt>
                <c:pt idx="101">
                  <c:v>5839</c:v>
                </c:pt>
                <c:pt idx="102">
                  <c:v>5824</c:v>
                </c:pt>
                <c:pt idx="103">
                  <c:v>5815</c:v>
                </c:pt>
                <c:pt idx="104">
                  <c:v>5783</c:v>
                </c:pt>
                <c:pt idx="105">
                  <c:v>5759</c:v>
                </c:pt>
                <c:pt idx="106">
                  <c:v>5692</c:v>
                </c:pt>
                <c:pt idx="107">
                  <c:v>5664</c:v>
                </c:pt>
                <c:pt idx="108">
                  <c:v>5655</c:v>
                </c:pt>
                <c:pt idx="109">
                  <c:v>5666</c:v>
                </c:pt>
                <c:pt idx="110">
                  <c:v>5667</c:v>
                </c:pt>
                <c:pt idx="111">
                  <c:v>5665</c:v>
                </c:pt>
                <c:pt idx="112">
                  <c:v>5647</c:v>
                </c:pt>
                <c:pt idx="113">
                  <c:v>5646</c:v>
                </c:pt>
                <c:pt idx="114">
                  <c:v>5649</c:v>
                </c:pt>
                <c:pt idx="115">
                  <c:v>5662</c:v>
                </c:pt>
                <c:pt idx="116">
                  <c:v>5642</c:v>
                </c:pt>
                <c:pt idx="117">
                  <c:v>5629</c:v>
                </c:pt>
                <c:pt idx="118">
                  <c:v>5595</c:v>
                </c:pt>
                <c:pt idx="119">
                  <c:v>5569</c:v>
                </c:pt>
                <c:pt idx="120">
                  <c:v>5564</c:v>
                </c:pt>
                <c:pt idx="121">
                  <c:v>5525</c:v>
                </c:pt>
                <c:pt idx="122">
                  <c:v>5499</c:v>
                </c:pt>
                <c:pt idx="123">
                  <c:v>5489</c:v>
                </c:pt>
                <c:pt idx="124">
                  <c:v>5448</c:v>
                </c:pt>
                <c:pt idx="125">
                  <c:v>5398</c:v>
                </c:pt>
                <c:pt idx="126">
                  <c:v>5380</c:v>
                </c:pt>
                <c:pt idx="127">
                  <c:v>5345</c:v>
                </c:pt>
                <c:pt idx="128">
                  <c:v>5316</c:v>
                </c:pt>
                <c:pt idx="129">
                  <c:v>5294</c:v>
                </c:pt>
                <c:pt idx="130">
                  <c:v>5238</c:v>
                </c:pt>
                <c:pt idx="131">
                  <c:v>5206</c:v>
                </c:pt>
                <c:pt idx="132">
                  <c:v>5172</c:v>
                </c:pt>
                <c:pt idx="133">
                  <c:v>5148</c:v>
                </c:pt>
                <c:pt idx="134">
                  <c:v>5143</c:v>
                </c:pt>
                <c:pt idx="135">
                  <c:v>5143</c:v>
                </c:pt>
                <c:pt idx="136">
                  <c:v>5150</c:v>
                </c:pt>
                <c:pt idx="137">
                  <c:v>5144</c:v>
                </c:pt>
                <c:pt idx="138">
                  <c:v>5139</c:v>
                </c:pt>
                <c:pt idx="139">
                  <c:v>5123</c:v>
                </c:pt>
                <c:pt idx="140">
                  <c:v>5110</c:v>
                </c:pt>
                <c:pt idx="141">
                  <c:v>5101</c:v>
                </c:pt>
                <c:pt idx="142">
                  <c:v>5085</c:v>
                </c:pt>
                <c:pt idx="143">
                  <c:v>5065</c:v>
                </c:pt>
                <c:pt idx="144">
                  <c:v>5066</c:v>
                </c:pt>
                <c:pt idx="145">
                  <c:v>5069</c:v>
                </c:pt>
                <c:pt idx="146">
                  <c:v>5080</c:v>
                </c:pt>
                <c:pt idx="147">
                  <c:v>5083</c:v>
                </c:pt>
                <c:pt idx="148">
                  <c:v>5081</c:v>
                </c:pt>
                <c:pt idx="149">
                  <c:v>5097</c:v>
                </c:pt>
                <c:pt idx="150">
                  <c:v>5111</c:v>
                </c:pt>
                <c:pt idx="151">
                  <c:v>5119</c:v>
                </c:pt>
                <c:pt idx="152">
                  <c:v>5117</c:v>
                </c:pt>
                <c:pt idx="153">
                  <c:v>5139</c:v>
                </c:pt>
                <c:pt idx="154">
                  <c:v>5140</c:v>
                </c:pt>
                <c:pt idx="155">
                  <c:v>5130</c:v>
                </c:pt>
                <c:pt idx="156">
                  <c:v>5128</c:v>
                </c:pt>
                <c:pt idx="157">
                  <c:v>5122</c:v>
                </c:pt>
                <c:pt idx="158">
                  <c:v>5105</c:v>
                </c:pt>
                <c:pt idx="159">
                  <c:v>5091</c:v>
                </c:pt>
                <c:pt idx="160">
                  <c:v>5088</c:v>
                </c:pt>
                <c:pt idx="161">
                  <c:v>5068</c:v>
                </c:pt>
                <c:pt idx="162">
                  <c:v>5055</c:v>
                </c:pt>
                <c:pt idx="163">
                  <c:v>5048</c:v>
                </c:pt>
                <c:pt idx="164">
                  <c:v>5036</c:v>
                </c:pt>
                <c:pt idx="165">
                  <c:v>5025</c:v>
                </c:pt>
                <c:pt idx="166">
                  <c:v>5023</c:v>
                </c:pt>
                <c:pt idx="167">
                  <c:v>5018</c:v>
                </c:pt>
                <c:pt idx="168">
                  <c:v>5015</c:v>
                </c:pt>
                <c:pt idx="169">
                  <c:v>5007</c:v>
                </c:pt>
                <c:pt idx="170">
                  <c:v>5006</c:v>
                </c:pt>
                <c:pt idx="171">
                  <c:v>4986</c:v>
                </c:pt>
                <c:pt idx="172">
                  <c:v>4968</c:v>
                </c:pt>
                <c:pt idx="173">
                  <c:v>4967</c:v>
                </c:pt>
                <c:pt idx="174">
                  <c:v>4958</c:v>
                </c:pt>
                <c:pt idx="175">
                  <c:v>4954</c:v>
                </c:pt>
                <c:pt idx="176">
                  <c:v>4942</c:v>
                </c:pt>
                <c:pt idx="177">
                  <c:v>4925</c:v>
                </c:pt>
                <c:pt idx="178">
                  <c:v>4914</c:v>
                </c:pt>
                <c:pt idx="179">
                  <c:v>4899</c:v>
                </c:pt>
                <c:pt idx="180">
                  <c:v>4888</c:v>
                </c:pt>
                <c:pt idx="181">
                  <c:v>4869</c:v>
                </c:pt>
                <c:pt idx="182">
                  <c:v>4853</c:v>
                </c:pt>
                <c:pt idx="183">
                  <c:v>4833</c:v>
                </c:pt>
                <c:pt idx="184">
                  <c:v>4818</c:v>
                </c:pt>
                <c:pt idx="185">
                  <c:v>4795</c:v>
                </c:pt>
                <c:pt idx="186">
                  <c:v>4777</c:v>
                </c:pt>
                <c:pt idx="187">
                  <c:v>4767</c:v>
                </c:pt>
                <c:pt idx="188">
                  <c:v>4752</c:v>
                </c:pt>
                <c:pt idx="189">
                  <c:v>4735</c:v>
                </c:pt>
                <c:pt idx="190">
                  <c:v>4723</c:v>
                </c:pt>
                <c:pt idx="191">
                  <c:v>4708</c:v>
                </c:pt>
                <c:pt idx="192">
                  <c:v>4702</c:v>
                </c:pt>
                <c:pt idx="193">
                  <c:v>4685</c:v>
                </c:pt>
                <c:pt idx="194">
                  <c:v>4665</c:v>
                </c:pt>
                <c:pt idx="195">
                  <c:v>4648</c:v>
                </c:pt>
                <c:pt idx="196">
                  <c:v>4640</c:v>
                </c:pt>
                <c:pt idx="197">
                  <c:v>4617</c:v>
                </c:pt>
                <c:pt idx="198">
                  <c:v>4605</c:v>
                </c:pt>
                <c:pt idx="199">
                  <c:v>4591</c:v>
                </c:pt>
                <c:pt idx="200">
                  <c:v>4584</c:v>
                </c:pt>
                <c:pt idx="201">
                  <c:v>4573</c:v>
                </c:pt>
                <c:pt idx="202">
                  <c:v>4565</c:v>
                </c:pt>
                <c:pt idx="203">
                  <c:v>4553</c:v>
                </c:pt>
                <c:pt idx="204">
                  <c:v>4542</c:v>
                </c:pt>
                <c:pt idx="205">
                  <c:v>4534</c:v>
                </c:pt>
                <c:pt idx="206">
                  <c:v>4527</c:v>
                </c:pt>
                <c:pt idx="207">
                  <c:v>4521</c:v>
                </c:pt>
                <c:pt idx="208">
                  <c:v>4512</c:v>
                </c:pt>
                <c:pt idx="209">
                  <c:v>4501</c:v>
                </c:pt>
                <c:pt idx="210">
                  <c:v>4489</c:v>
                </c:pt>
                <c:pt idx="211">
                  <c:v>4480</c:v>
                </c:pt>
                <c:pt idx="212">
                  <c:v>4471</c:v>
                </c:pt>
                <c:pt idx="213">
                  <c:v>4467</c:v>
                </c:pt>
                <c:pt idx="214">
                  <c:v>4460</c:v>
                </c:pt>
                <c:pt idx="215">
                  <c:v>4457</c:v>
                </c:pt>
                <c:pt idx="216">
                  <c:v>4451</c:v>
                </c:pt>
                <c:pt idx="217">
                  <c:v>4445</c:v>
                </c:pt>
                <c:pt idx="218">
                  <c:v>4435</c:v>
                </c:pt>
                <c:pt idx="219">
                  <c:v>4432</c:v>
                </c:pt>
                <c:pt idx="220">
                  <c:v>4428</c:v>
                </c:pt>
                <c:pt idx="221">
                  <c:v>4422</c:v>
                </c:pt>
                <c:pt idx="222">
                  <c:v>4416</c:v>
                </c:pt>
                <c:pt idx="223">
                  <c:v>4413</c:v>
                </c:pt>
                <c:pt idx="224">
                  <c:v>4409</c:v>
                </c:pt>
                <c:pt idx="225">
                  <c:v>4408</c:v>
                </c:pt>
                <c:pt idx="226">
                  <c:v>4404</c:v>
                </c:pt>
                <c:pt idx="227">
                  <c:v>4401</c:v>
                </c:pt>
                <c:pt idx="228">
                  <c:v>4398</c:v>
                </c:pt>
                <c:pt idx="229">
                  <c:v>4394</c:v>
                </c:pt>
                <c:pt idx="230">
                  <c:v>4390</c:v>
                </c:pt>
                <c:pt idx="231">
                  <c:v>4388</c:v>
                </c:pt>
                <c:pt idx="232">
                  <c:v>4385</c:v>
                </c:pt>
                <c:pt idx="233">
                  <c:v>4381</c:v>
                </c:pt>
                <c:pt idx="234">
                  <c:v>4379</c:v>
                </c:pt>
                <c:pt idx="235">
                  <c:v>4376</c:v>
                </c:pt>
                <c:pt idx="236">
                  <c:v>4374</c:v>
                </c:pt>
                <c:pt idx="237">
                  <c:v>4370</c:v>
                </c:pt>
                <c:pt idx="238">
                  <c:v>4370</c:v>
                </c:pt>
                <c:pt idx="239">
                  <c:v>4369</c:v>
                </c:pt>
                <c:pt idx="240">
                  <c:v>4369</c:v>
                </c:pt>
                <c:pt idx="241">
                  <c:v>4369</c:v>
                </c:pt>
                <c:pt idx="242">
                  <c:v>4368</c:v>
                </c:pt>
                <c:pt idx="243">
                  <c:v>4365</c:v>
                </c:pt>
                <c:pt idx="244">
                  <c:v>4364</c:v>
                </c:pt>
                <c:pt idx="245">
                  <c:v>4363</c:v>
                </c:pt>
                <c:pt idx="246">
                  <c:v>4362</c:v>
                </c:pt>
                <c:pt idx="247">
                  <c:v>4360</c:v>
                </c:pt>
                <c:pt idx="248">
                  <c:v>4360</c:v>
                </c:pt>
                <c:pt idx="249">
                  <c:v>4359</c:v>
                </c:pt>
                <c:pt idx="250">
                  <c:v>4359</c:v>
                </c:pt>
                <c:pt idx="251">
                  <c:v>4359</c:v>
                </c:pt>
                <c:pt idx="252">
                  <c:v>4358</c:v>
                </c:pt>
                <c:pt idx="253">
                  <c:v>4357</c:v>
                </c:pt>
                <c:pt idx="254">
                  <c:v>4357</c:v>
                </c:pt>
                <c:pt idx="255">
                  <c:v>4357</c:v>
                </c:pt>
                <c:pt idx="256">
                  <c:v>4357</c:v>
                </c:pt>
                <c:pt idx="257">
                  <c:v>4357</c:v>
                </c:pt>
                <c:pt idx="258">
                  <c:v>4357</c:v>
                </c:pt>
                <c:pt idx="259">
                  <c:v>4357</c:v>
                </c:pt>
                <c:pt idx="260">
                  <c:v>4356</c:v>
                </c:pt>
                <c:pt idx="261">
                  <c:v>4355</c:v>
                </c:pt>
                <c:pt idx="262">
                  <c:v>4355</c:v>
                </c:pt>
                <c:pt idx="263">
                  <c:v>4355</c:v>
                </c:pt>
                <c:pt idx="264">
                  <c:v>4354</c:v>
                </c:pt>
                <c:pt idx="265">
                  <c:v>4354</c:v>
                </c:pt>
                <c:pt idx="266">
                  <c:v>4354</c:v>
                </c:pt>
                <c:pt idx="267">
                  <c:v>4354</c:v>
                </c:pt>
                <c:pt idx="268">
                  <c:v>4354</c:v>
                </c:pt>
                <c:pt idx="269">
                  <c:v>4354</c:v>
                </c:pt>
                <c:pt idx="270">
                  <c:v>4353</c:v>
                </c:pt>
                <c:pt idx="271">
                  <c:v>4353</c:v>
                </c:pt>
                <c:pt idx="272">
                  <c:v>4353</c:v>
                </c:pt>
                <c:pt idx="273">
                  <c:v>4353</c:v>
                </c:pt>
                <c:pt idx="274">
                  <c:v>4353</c:v>
                </c:pt>
                <c:pt idx="275">
                  <c:v>4352</c:v>
                </c:pt>
                <c:pt idx="276">
                  <c:v>4352</c:v>
                </c:pt>
                <c:pt idx="277">
                  <c:v>4352</c:v>
                </c:pt>
                <c:pt idx="278">
                  <c:v>4352</c:v>
                </c:pt>
                <c:pt idx="279">
                  <c:v>4352</c:v>
                </c:pt>
                <c:pt idx="280">
                  <c:v>4352</c:v>
                </c:pt>
                <c:pt idx="281">
                  <c:v>4352</c:v>
                </c:pt>
                <c:pt idx="282">
                  <c:v>4352</c:v>
                </c:pt>
                <c:pt idx="283">
                  <c:v>4352</c:v>
                </c:pt>
                <c:pt idx="284">
                  <c:v>4352</c:v>
                </c:pt>
                <c:pt idx="285">
                  <c:v>4352</c:v>
                </c:pt>
                <c:pt idx="286">
                  <c:v>4352</c:v>
                </c:pt>
                <c:pt idx="287">
                  <c:v>4352</c:v>
                </c:pt>
                <c:pt idx="288">
                  <c:v>4352</c:v>
                </c:pt>
                <c:pt idx="289">
                  <c:v>4352</c:v>
                </c:pt>
                <c:pt idx="290">
                  <c:v>4352</c:v>
                </c:pt>
                <c:pt idx="291">
                  <c:v>4352</c:v>
                </c:pt>
                <c:pt idx="292">
                  <c:v>4352</c:v>
                </c:pt>
                <c:pt idx="293">
                  <c:v>4352</c:v>
                </c:pt>
                <c:pt idx="294">
                  <c:v>4352</c:v>
                </c:pt>
                <c:pt idx="295">
                  <c:v>4352</c:v>
                </c:pt>
                <c:pt idx="296">
                  <c:v>4352</c:v>
                </c:pt>
                <c:pt idx="297">
                  <c:v>4352</c:v>
                </c:pt>
              </c:numCache>
            </c:numRef>
          </c:val>
          <c:smooth val="0"/>
        </c:ser>
        <c:ser>
          <c:idx val="1"/>
          <c:order val="1"/>
          <c:tx>
            <c:strRef>
              <c:f>hasImmunity!$C$1</c:f>
              <c:strCache>
                <c:ptCount val="1"/>
                <c:pt idx="0">
                  <c:v>v_1</c:v>
                </c:pt>
              </c:strCache>
            </c:strRef>
          </c:tx>
          <c:spPr>
            <a:ln w="34925" cap="rnd">
              <a:solidFill>
                <a:schemeClr val="accent2"/>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hasImmunity!$C$2:$C$300</c:f>
              <c:numCache>
                <c:formatCode>General</c:formatCode>
                <c:ptCount val="299"/>
                <c:pt idx="0">
                  <c:v>1</c:v>
                </c:pt>
                <c:pt idx="1">
                  <c:v>7</c:v>
                </c:pt>
                <c:pt idx="2">
                  <c:v>65</c:v>
                </c:pt>
                <c:pt idx="3">
                  <c:v>239</c:v>
                </c:pt>
                <c:pt idx="4">
                  <c:v>705</c:v>
                </c:pt>
                <c:pt idx="5">
                  <c:v>1218</c:v>
                </c:pt>
                <c:pt idx="6">
                  <c:v>1367</c:v>
                </c:pt>
                <c:pt idx="7">
                  <c:v>1505</c:v>
                </c:pt>
                <c:pt idx="8">
                  <c:v>1786</c:v>
                </c:pt>
                <c:pt idx="9">
                  <c:v>2021</c:v>
                </c:pt>
                <c:pt idx="10">
                  <c:v>2276</c:v>
                </c:pt>
                <c:pt idx="11">
                  <c:v>2368</c:v>
                </c:pt>
                <c:pt idx="12">
                  <c:v>2464</c:v>
                </c:pt>
                <c:pt idx="13">
                  <c:v>2390</c:v>
                </c:pt>
                <c:pt idx="14">
                  <c:v>2440</c:v>
                </c:pt>
                <c:pt idx="15">
                  <c:v>2418</c:v>
                </c:pt>
                <c:pt idx="16">
                  <c:v>2500</c:v>
                </c:pt>
                <c:pt idx="17">
                  <c:v>2581</c:v>
                </c:pt>
                <c:pt idx="18">
                  <c:v>2688</c:v>
                </c:pt>
                <c:pt idx="19">
                  <c:v>2787</c:v>
                </c:pt>
                <c:pt idx="20">
                  <c:v>2825</c:v>
                </c:pt>
                <c:pt idx="21">
                  <c:v>2878</c:v>
                </c:pt>
                <c:pt idx="22">
                  <c:v>2876</c:v>
                </c:pt>
                <c:pt idx="23">
                  <c:v>2875</c:v>
                </c:pt>
                <c:pt idx="24">
                  <c:v>2885</c:v>
                </c:pt>
                <c:pt idx="25">
                  <c:v>2913</c:v>
                </c:pt>
                <c:pt idx="26">
                  <c:v>2923</c:v>
                </c:pt>
                <c:pt idx="27">
                  <c:v>2926</c:v>
                </c:pt>
                <c:pt idx="28">
                  <c:v>2906</c:v>
                </c:pt>
                <c:pt idx="29">
                  <c:v>2977</c:v>
                </c:pt>
                <c:pt idx="30">
                  <c:v>2982</c:v>
                </c:pt>
                <c:pt idx="31">
                  <c:v>3020</c:v>
                </c:pt>
                <c:pt idx="32">
                  <c:v>3000</c:v>
                </c:pt>
                <c:pt idx="33">
                  <c:v>3060</c:v>
                </c:pt>
                <c:pt idx="34">
                  <c:v>3075</c:v>
                </c:pt>
                <c:pt idx="35">
                  <c:v>3164</c:v>
                </c:pt>
                <c:pt idx="36">
                  <c:v>3215</c:v>
                </c:pt>
                <c:pt idx="37">
                  <c:v>3273</c:v>
                </c:pt>
                <c:pt idx="38">
                  <c:v>3279</c:v>
                </c:pt>
                <c:pt idx="39">
                  <c:v>3296</c:v>
                </c:pt>
                <c:pt idx="40">
                  <c:v>3278</c:v>
                </c:pt>
                <c:pt idx="41">
                  <c:v>3337</c:v>
                </c:pt>
                <c:pt idx="42">
                  <c:v>3330</c:v>
                </c:pt>
                <c:pt idx="43">
                  <c:v>3336</c:v>
                </c:pt>
                <c:pt idx="44">
                  <c:v>3362</c:v>
                </c:pt>
                <c:pt idx="45">
                  <c:v>3436</c:v>
                </c:pt>
                <c:pt idx="46">
                  <c:v>3414</c:v>
                </c:pt>
                <c:pt idx="47">
                  <c:v>3473</c:v>
                </c:pt>
                <c:pt idx="48">
                  <c:v>3543</c:v>
                </c:pt>
                <c:pt idx="49">
                  <c:v>3538</c:v>
                </c:pt>
                <c:pt idx="50">
                  <c:v>3600</c:v>
                </c:pt>
                <c:pt idx="51">
                  <c:v>3662</c:v>
                </c:pt>
                <c:pt idx="52">
                  <c:v>3687</c:v>
                </c:pt>
                <c:pt idx="53">
                  <c:v>3721</c:v>
                </c:pt>
                <c:pt idx="54">
                  <c:v>3734</c:v>
                </c:pt>
                <c:pt idx="55">
                  <c:v>3785</c:v>
                </c:pt>
                <c:pt idx="56">
                  <c:v>3794</c:v>
                </c:pt>
                <c:pt idx="57">
                  <c:v>3835</c:v>
                </c:pt>
                <c:pt idx="58">
                  <c:v>3853</c:v>
                </c:pt>
                <c:pt idx="59">
                  <c:v>3890</c:v>
                </c:pt>
                <c:pt idx="60">
                  <c:v>3987</c:v>
                </c:pt>
                <c:pt idx="61">
                  <c:v>4047</c:v>
                </c:pt>
                <c:pt idx="62">
                  <c:v>4082</c:v>
                </c:pt>
                <c:pt idx="63">
                  <c:v>4149</c:v>
                </c:pt>
                <c:pt idx="64">
                  <c:v>4191</c:v>
                </c:pt>
                <c:pt idx="65">
                  <c:v>4279</c:v>
                </c:pt>
                <c:pt idx="66">
                  <c:v>4318</c:v>
                </c:pt>
                <c:pt idx="67">
                  <c:v>4327</c:v>
                </c:pt>
                <c:pt idx="68">
                  <c:v>4365</c:v>
                </c:pt>
                <c:pt idx="69">
                  <c:v>4355</c:v>
                </c:pt>
                <c:pt idx="70">
                  <c:v>4394</c:v>
                </c:pt>
                <c:pt idx="71">
                  <c:v>4415</c:v>
                </c:pt>
                <c:pt idx="72">
                  <c:v>4411</c:v>
                </c:pt>
                <c:pt idx="73">
                  <c:v>4499</c:v>
                </c:pt>
                <c:pt idx="74">
                  <c:v>4553</c:v>
                </c:pt>
                <c:pt idx="75">
                  <c:v>4614</c:v>
                </c:pt>
                <c:pt idx="76">
                  <c:v>4656</c:v>
                </c:pt>
                <c:pt idx="77">
                  <c:v>4739</c:v>
                </c:pt>
                <c:pt idx="78">
                  <c:v>4764</c:v>
                </c:pt>
                <c:pt idx="79">
                  <c:v>4780</c:v>
                </c:pt>
                <c:pt idx="80">
                  <c:v>4798</c:v>
                </c:pt>
                <c:pt idx="81">
                  <c:v>4813</c:v>
                </c:pt>
                <c:pt idx="82">
                  <c:v>4868</c:v>
                </c:pt>
                <c:pt idx="83">
                  <c:v>4922</c:v>
                </c:pt>
                <c:pt idx="84">
                  <c:v>4980</c:v>
                </c:pt>
                <c:pt idx="85">
                  <c:v>5051</c:v>
                </c:pt>
                <c:pt idx="86">
                  <c:v>5007</c:v>
                </c:pt>
                <c:pt idx="87">
                  <c:v>5046</c:v>
                </c:pt>
                <c:pt idx="88">
                  <c:v>5016</c:v>
                </c:pt>
                <c:pt idx="89">
                  <c:v>5040</c:v>
                </c:pt>
                <c:pt idx="90">
                  <c:v>5062</c:v>
                </c:pt>
                <c:pt idx="91">
                  <c:v>5072</c:v>
                </c:pt>
                <c:pt idx="92">
                  <c:v>5103</c:v>
                </c:pt>
                <c:pt idx="93">
                  <c:v>5113</c:v>
                </c:pt>
                <c:pt idx="94">
                  <c:v>5135</c:v>
                </c:pt>
                <c:pt idx="95">
                  <c:v>5146</c:v>
                </c:pt>
                <c:pt idx="96">
                  <c:v>5181</c:v>
                </c:pt>
                <c:pt idx="97">
                  <c:v>5191</c:v>
                </c:pt>
                <c:pt idx="98">
                  <c:v>5212</c:v>
                </c:pt>
                <c:pt idx="99">
                  <c:v>5200</c:v>
                </c:pt>
                <c:pt idx="100">
                  <c:v>5222</c:v>
                </c:pt>
                <c:pt idx="101">
                  <c:v>5242</c:v>
                </c:pt>
                <c:pt idx="102">
                  <c:v>5280</c:v>
                </c:pt>
                <c:pt idx="103">
                  <c:v>5294</c:v>
                </c:pt>
                <c:pt idx="104">
                  <c:v>5315</c:v>
                </c:pt>
                <c:pt idx="105">
                  <c:v>5372</c:v>
                </c:pt>
                <c:pt idx="106">
                  <c:v>5400</c:v>
                </c:pt>
                <c:pt idx="107">
                  <c:v>5429</c:v>
                </c:pt>
                <c:pt idx="108">
                  <c:v>5410</c:v>
                </c:pt>
                <c:pt idx="109">
                  <c:v>5415</c:v>
                </c:pt>
                <c:pt idx="110">
                  <c:v>5392</c:v>
                </c:pt>
                <c:pt idx="111">
                  <c:v>5380</c:v>
                </c:pt>
                <c:pt idx="112">
                  <c:v>5351</c:v>
                </c:pt>
                <c:pt idx="113">
                  <c:v>5327</c:v>
                </c:pt>
                <c:pt idx="114">
                  <c:v>5320</c:v>
                </c:pt>
                <c:pt idx="115">
                  <c:v>5312</c:v>
                </c:pt>
                <c:pt idx="116">
                  <c:v>5300</c:v>
                </c:pt>
                <c:pt idx="117">
                  <c:v>5306</c:v>
                </c:pt>
                <c:pt idx="118">
                  <c:v>5309</c:v>
                </c:pt>
                <c:pt idx="119">
                  <c:v>5300</c:v>
                </c:pt>
                <c:pt idx="120">
                  <c:v>5366</c:v>
                </c:pt>
                <c:pt idx="121">
                  <c:v>5423</c:v>
                </c:pt>
                <c:pt idx="122">
                  <c:v>5444</c:v>
                </c:pt>
                <c:pt idx="123">
                  <c:v>5480</c:v>
                </c:pt>
                <c:pt idx="124">
                  <c:v>5498</c:v>
                </c:pt>
                <c:pt idx="125">
                  <c:v>5543</c:v>
                </c:pt>
                <c:pt idx="126">
                  <c:v>5622</c:v>
                </c:pt>
                <c:pt idx="127">
                  <c:v>5703</c:v>
                </c:pt>
                <c:pt idx="128">
                  <c:v>5729</c:v>
                </c:pt>
                <c:pt idx="129">
                  <c:v>5790</c:v>
                </c:pt>
                <c:pt idx="130">
                  <c:v>5856</c:v>
                </c:pt>
                <c:pt idx="131">
                  <c:v>5848</c:v>
                </c:pt>
                <c:pt idx="132">
                  <c:v>5893</c:v>
                </c:pt>
                <c:pt idx="133">
                  <c:v>5950</c:v>
                </c:pt>
                <c:pt idx="134">
                  <c:v>5972</c:v>
                </c:pt>
                <c:pt idx="135">
                  <c:v>6007</c:v>
                </c:pt>
                <c:pt idx="136">
                  <c:v>6015</c:v>
                </c:pt>
                <c:pt idx="137">
                  <c:v>6068</c:v>
                </c:pt>
                <c:pt idx="138">
                  <c:v>6098</c:v>
                </c:pt>
                <c:pt idx="139">
                  <c:v>6117</c:v>
                </c:pt>
                <c:pt idx="140">
                  <c:v>6168</c:v>
                </c:pt>
                <c:pt idx="141">
                  <c:v>6196</c:v>
                </c:pt>
                <c:pt idx="142">
                  <c:v>6205</c:v>
                </c:pt>
                <c:pt idx="143">
                  <c:v>6215</c:v>
                </c:pt>
                <c:pt idx="144">
                  <c:v>6205</c:v>
                </c:pt>
                <c:pt idx="145">
                  <c:v>6217</c:v>
                </c:pt>
                <c:pt idx="146">
                  <c:v>6235</c:v>
                </c:pt>
                <c:pt idx="147">
                  <c:v>6273</c:v>
                </c:pt>
                <c:pt idx="148">
                  <c:v>6274</c:v>
                </c:pt>
                <c:pt idx="149">
                  <c:v>6279</c:v>
                </c:pt>
                <c:pt idx="150">
                  <c:v>6290</c:v>
                </c:pt>
                <c:pt idx="151">
                  <c:v>6288</c:v>
                </c:pt>
                <c:pt idx="152">
                  <c:v>6292</c:v>
                </c:pt>
                <c:pt idx="153">
                  <c:v>6296</c:v>
                </c:pt>
                <c:pt idx="154">
                  <c:v>6294</c:v>
                </c:pt>
                <c:pt idx="155">
                  <c:v>6306</c:v>
                </c:pt>
                <c:pt idx="156">
                  <c:v>6314</c:v>
                </c:pt>
                <c:pt idx="157">
                  <c:v>6311</c:v>
                </c:pt>
                <c:pt idx="158">
                  <c:v>6302</c:v>
                </c:pt>
                <c:pt idx="159">
                  <c:v>6316</c:v>
                </c:pt>
                <c:pt idx="160">
                  <c:v>6322</c:v>
                </c:pt>
                <c:pt idx="161">
                  <c:v>6335</c:v>
                </c:pt>
                <c:pt idx="162">
                  <c:v>6323</c:v>
                </c:pt>
                <c:pt idx="163">
                  <c:v>6322</c:v>
                </c:pt>
                <c:pt idx="164">
                  <c:v>6328</c:v>
                </c:pt>
                <c:pt idx="165">
                  <c:v>6338</c:v>
                </c:pt>
                <c:pt idx="166">
                  <c:v>6337</c:v>
                </c:pt>
                <c:pt idx="167">
                  <c:v>6346</c:v>
                </c:pt>
                <c:pt idx="168">
                  <c:v>6339</c:v>
                </c:pt>
                <c:pt idx="169">
                  <c:v>6331</c:v>
                </c:pt>
                <c:pt idx="170">
                  <c:v>6339</c:v>
                </c:pt>
                <c:pt idx="171">
                  <c:v>6352</c:v>
                </c:pt>
                <c:pt idx="172">
                  <c:v>6349</c:v>
                </c:pt>
                <c:pt idx="173">
                  <c:v>6342</c:v>
                </c:pt>
                <c:pt idx="174">
                  <c:v>6356</c:v>
                </c:pt>
                <c:pt idx="175">
                  <c:v>6359</c:v>
                </c:pt>
                <c:pt idx="176">
                  <c:v>6366</c:v>
                </c:pt>
                <c:pt idx="177">
                  <c:v>6352</c:v>
                </c:pt>
                <c:pt idx="178">
                  <c:v>6347</c:v>
                </c:pt>
                <c:pt idx="179">
                  <c:v>6346</c:v>
                </c:pt>
                <c:pt idx="180">
                  <c:v>6345</c:v>
                </c:pt>
                <c:pt idx="181">
                  <c:v>6347</c:v>
                </c:pt>
                <c:pt idx="182">
                  <c:v>6334</c:v>
                </c:pt>
                <c:pt idx="183">
                  <c:v>6333</c:v>
                </c:pt>
                <c:pt idx="184">
                  <c:v>6333</c:v>
                </c:pt>
                <c:pt idx="185">
                  <c:v>6323</c:v>
                </c:pt>
                <c:pt idx="186">
                  <c:v>6312</c:v>
                </c:pt>
                <c:pt idx="187">
                  <c:v>6301</c:v>
                </c:pt>
                <c:pt idx="188">
                  <c:v>6297</c:v>
                </c:pt>
                <c:pt idx="189">
                  <c:v>6281</c:v>
                </c:pt>
                <c:pt idx="190">
                  <c:v>6276</c:v>
                </c:pt>
                <c:pt idx="191">
                  <c:v>6270</c:v>
                </c:pt>
                <c:pt idx="192">
                  <c:v>6259</c:v>
                </c:pt>
                <c:pt idx="193">
                  <c:v>6253</c:v>
                </c:pt>
                <c:pt idx="194">
                  <c:v>6251</c:v>
                </c:pt>
                <c:pt idx="195">
                  <c:v>6242</c:v>
                </c:pt>
                <c:pt idx="196">
                  <c:v>6234</c:v>
                </c:pt>
                <c:pt idx="197">
                  <c:v>6232</c:v>
                </c:pt>
                <c:pt idx="198">
                  <c:v>6226</c:v>
                </c:pt>
                <c:pt idx="199">
                  <c:v>6221</c:v>
                </c:pt>
                <c:pt idx="200">
                  <c:v>6218</c:v>
                </c:pt>
                <c:pt idx="201">
                  <c:v>6216</c:v>
                </c:pt>
                <c:pt idx="202">
                  <c:v>6212</c:v>
                </c:pt>
                <c:pt idx="203">
                  <c:v>6213</c:v>
                </c:pt>
                <c:pt idx="204">
                  <c:v>6205</c:v>
                </c:pt>
                <c:pt idx="205">
                  <c:v>6199</c:v>
                </c:pt>
                <c:pt idx="206">
                  <c:v>6193</c:v>
                </c:pt>
                <c:pt idx="207">
                  <c:v>6185</c:v>
                </c:pt>
                <c:pt idx="208">
                  <c:v>6187</c:v>
                </c:pt>
                <c:pt idx="209">
                  <c:v>6182</c:v>
                </c:pt>
                <c:pt idx="210">
                  <c:v>6175</c:v>
                </c:pt>
                <c:pt idx="211">
                  <c:v>6178</c:v>
                </c:pt>
                <c:pt idx="212">
                  <c:v>6175</c:v>
                </c:pt>
                <c:pt idx="213">
                  <c:v>6179</c:v>
                </c:pt>
                <c:pt idx="214">
                  <c:v>6183</c:v>
                </c:pt>
                <c:pt idx="215">
                  <c:v>6175</c:v>
                </c:pt>
                <c:pt idx="216">
                  <c:v>6172</c:v>
                </c:pt>
                <c:pt idx="217">
                  <c:v>6175</c:v>
                </c:pt>
                <c:pt idx="218">
                  <c:v>6171</c:v>
                </c:pt>
                <c:pt idx="219">
                  <c:v>6168</c:v>
                </c:pt>
                <c:pt idx="220">
                  <c:v>6165</c:v>
                </c:pt>
                <c:pt idx="221">
                  <c:v>6168</c:v>
                </c:pt>
                <c:pt idx="222">
                  <c:v>6171</c:v>
                </c:pt>
                <c:pt idx="223">
                  <c:v>6169</c:v>
                </c:pt>
                <c:pt idx="224">
                  <c:v>6173</c:v>
                </c:pt>
                <c:pt idx="225">
                  <c:v>6173</c:v>
                </c:pt>
                <c:pt idx="226">
                  <c:v>6172</c:v>
                </c:pt>
                <c:pt idx="227">
                  <c:v>6166</c:v>
                </c:pt>
                <c:pt idx="228">
                  <c:v>6165</c:v>
                </c:pt>
                <c:pt idx="229">
                  <c:v>6166</c:v>
                </c:pt>
                <c:pt idx="230">
                  <c:v>6166</c:v>
                </c:pt>
                <c:pt idx="231">
                  <c:v>6167</c:v>
                </c:pt>
                <c:pt idx="232">
                  <c:v>6169</c:v>
                </c:pt>
                <c:pt idx="233">
                  <c:v>6173</c:v>
                </c:pt>
                <c:pt idx="234">
                  <c:v>6173</c:v>
                </c:pt>
                <c:pt idx="235">
                  <c:v>6177</c:v>
                </c:pt>
                <c:pt idx="236">
                  <c:v>6181</c:v>
                </c:pt>
                <c:pt idx="237">
                  <c:v>6184</c:v>
                </c:pt>
                <c:pt idx="238">
                  <c:v>6188</c:v>
                </c:pt>
                <c:pt idx="239">
                  <c:v>6193</c:v>
                </c:pt>
                <c:pt idx="240">
                  <c:v>6194</c:v>
                </c:pt>
                <c:pt idx="241">
                  <c:v>6198</c:v>
                </c:pt>
                <c:pt idx="242">
                  <c:v>6202</c:v>
                </c:pt>
                <c:pt idx="243">
                  <c:v>6206</c:v>
                </c:pt>
                <c:pt idx="244">
                  <c:v>6209</c:v>
                </c:pt>
                <c:pt idx="245">
                  <c:v>6210</c:v>
                </c:pt>
                <c:pt idx="246">
                  <c:v>6216</c:v>
                </c:pt>
                <c:pt idx="247">
                  <c:v>6217</c:v>
                </c:pt>
                <c:pt idx="248">
                  <c:v>6218</c:v>
                </c:pt>
                <c:pt idx="249">
                  <c:v>6221</c:v>
                </c:pt>
                <c:pt idx="250">
                  <c:v>6223</c:v>
                </c:pt>
                <c:pt idx="251">
                  <c:v>6225</c:v>
                </c:pt>
                <c:pt idx="252">
                  <c:v>6226</c:v>
                </c:pt>
                <c:pt idx="253">
                  <c:v>6225</c:v>
                </c:pt>
                <c:pt idx="254">
                  <c:v>6225</c:v>
                </c:pt>
                <c:pt idx="255">
                  <c:v>6225</c:v>
                </c:pt>
                <c:pt idx="256">
                  <c:v>6224</c:v>
                </c:pt>
                <c:pt idx="257">
                  <c:v>6224</c:v>
                </c:pt>
                <c:pt idx="258">
                  <c:v>6225</c:v>
                </c:pt>
                <c:pt idx="259">
                  <c:v>6224</c:v>
                </c:pt>
                <c:pt idx="260">
                  <c:v>6224</c:v>
                </c:pt>
                <c:pt idx="261">
                  <c:v>6223</c:v>
                </c:pt>
                <c:pt idx="262">
                  <c:v>6223</c:v>
                </c:pt>
                <c:pt idx="263">
                  <c:v>6223</c:v>
                </c:pt>
                <c:pt idx="264">
                  <c:v>6223</c:v>
                </c:pt>
                <c:pt idx="265">
                  <c:v>6223</c:v>
                </c:pt>
                <c:pt idx="266">
                  <c:v>6223</c:v>
                </c:pt>
                <c:pt idx="267">
                  <c:v>6223</c:v>
                </c:pt>
                <c:pt idx="268">
                  <c:v>6221</c:v>
                </c:pt>
                <c:pt idx="269">
                  <c:v>6220</c:v>
                </c:pt>
                <c:pt idx="270">
                  <c:v>6220</c:v>
                </c:pt>
                <c:pt idx="271">
                  <c:v>6219</c:v>
                </c:pt>
                <c:pt idx="272">
                  <c:v>6219</c:v>
                </c:pt>
                <c:pt idx="273">
                  <c:v>6219</c:v>
                </c:pt>
                <c:pt idx="274">
                  <c:v>6219</c:v>
                </c:pt>
                <c:pt idx="275">
                  <c:v>6219</c:v>
                </c:pt>
                <c:pt idx="276">
                  <c:v>6219</c:v>
                </c:pt>
                <c:pt idx="277">
                  <c:v>6219</c:v>
                </c:pt>
                <c:pt idx="278">
                  <c:v>6219</c:v>
                </c:pt>
                <c:pt idx="279">
                  <c:v>6219</c:v>
                </c:pt>
                <c:pt idx="280">
                  <c:v>6219</c:v>
                </c:pt>
                <c:pt idx="281">
                  <c:v>6219</c:v>
                </c:pt>
                <c:pt idx="282">
                  <c:v>6219</c:v>
                </c:pt>
                <c:pt idx="283">
                  <c:v>6219</c:v>
                </c:pt>
                <c:pt idx="284">
                  <c:v>6219</c:v>
                </c:pt>
                <c:pt idx="285">
                  <c:v>6219</c:v>
                </c:pt>
                <c:pt idx="286">
                  <c:v>6219</c:v>
                </c:pt>
                <c:pt idx="287">
                  <c:v>6219</c:v>
                </c:pt>
                <c:pt idx="288">
                  <c:v>6219</c:v>
                </c:pt>
                <c:pt idx="289">
                  <c:v>6219</c:v>
                </c:pt>
                <c:pt idx="290">
                  <c:v>6219</c:v>
                </c:pt>
                <c:pt idx="291">
                  <c:v>6219</c:v>
                </c:pt>
                <c:pt idx="292">
                  <c:v>6219</c:v>
                </c:pt>
                <c:pt idx="293">
                  <c:v>6219</c:v>
                </c:pt>
                <c:pt idx="294">
                  <c:v>6219</c:v>
                </c:pt>
                <c:pt idx="295">
                  <c:v>6219</c:v>
                </c:pt>
                <c:pt idx="296">
                  <c:v>6219</c:v>
                </c:pt>
                <c:pt idx="297">
                  <c:v>6219</c:v>
                </c:pt>
              </c:numCache>
            </c:numRef>
          </c:val>
          <c:smooth val="0"/>
        </c:ser>
        <c:ser>
          <c:idx val="2"/>
          <c:order val="2"/>
          <c:tx>
            <c:strRef>
              <c:f>hasImmunity!$D$1</c:f>
              <c:strCache>
                <c:ptCount val="1"/>
                <c:pt idx="0">
                  <c:v>v_2</c:v>
                </c:pt>
              </c:strCache>
            </c:strRef>
          </c:tx>
          <c:spPr>
            <a:ln w="34925" cap="rnd">
              <a:solidFill>
                <a:schemeClr val="accent3"/>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hasImmunity!$D$2:$D$300</c:f>
              <c:numCache>
                <c:formatCode>General</c:formatCode>
                <c:ptCount val="299"/>
                <c:pt idx="0">
                  <c:v>1</c:v>
                </c:pt>
                <c:pt idx="1">
                  <c:v>1</c:v>
                </c:pt>
                <c:pt idx="2">
                  <c:v>0</c:v>
                </c:pt>
                <c:pt idx="3">
                  <c:v>0</c:v>
                </c:pt>
                <c:pt idx="4">
                  <c:v>0</c:v>
                </c:pt>
                <c:pt idx="5">
                  <c:v>0</c:v>
                </c:pt>
                <c:pt idx="6">
                  <c:v>2</c:v>
                </c:pt>
                <c:pt idx="7">
                  <c:v>15</c:v>
                </c:pt>
                <c:pt idx="8">
                  <c:v>41</c:v>
                </c:pt>
                <c:pt idx="9">
                  <c:v>114</c:v>
                </c:pt>
                <c:pt idx="10">
                  <c:v>227</c:v>
                </c:pt>
                <c:pt idx="11">
                  <c:v>356</c:v>
                </c:pt>
                <c:pt idx="12">
                  <c:v>432</c:v>
                </c:pt>
                <c:pt idx="13">
                  <c:v>395</c:v>
                </c:pt>
                <c:pt idx="14">
                  <c:v>294</c:v>
                </c:pt>
                <c:pt idx="15">
                  <c:v>221</c:v>
                </c:pt>
                <c:pt idx="16">
                  <c:v>173</c:v>
                </c:pt>
                <c:pt idx="17">
                  <c:v>139</c:v>
                </c:pt>
                <c:pt idx="18">
                  <c:v>128</c:v>
                </c:pt>
                <c:pt idx="19">
                  <c:v>136</c:v>
                </c:pt>
                <c:pt idx="20">
                  <c:v>161</c:v>
                </c:pt>
                <c:pt idx="21">
                  <c:v>148</c:v>
                </c:pt>
                <c:pt idx="22">
                  <c:v>160</c:v>
                </c:pt>
                <c:pt idx="23">
                  <c:v>172</c:v>
                </c:pt>
                <c:pt idx="24">
                  <c:v>220</c:v>
                </c:pt>
                <c:pt idx="25">
                  <c:v>216</c:v>
                </c:pt>
                <c:pt idx="26">
                  <c:v>208</c:v>
                </c:pt>
                <c:pt idx="27">
                  <c:v>213</c:v>
                </c:pt>
                <c:pt idx="28">
                  <c:v>215</c:v>
                </c:pt>
                <c:pt idx="29">
                  <c:v>222</c:v>
                </c:pt>
                <c:pt idx="30">
                  <c:v>227</c:v>
                </c:pt>
                <c:pt idx="31">
                  <c:v>242</c:v>
                </c:pt>
                <c:pt idx="32">
                  <c:v>226</c:v>
                </c:pt>
                <c:pt idx="33">
                  <c:v>234</c:v>
                </c:pt>
                <c:pt idx="34">
                  <c:v>230</c:v>
                </c:pt>
                <c:pt idx="35">
                  <c:v>247</c:v>
                </c:pt>
                <c:pt idx="36">
                  <c:v>242</c:v>
                </c:pt>
                <c:pt idx="37">
                  <c:v>215</c:v>
                </c:pt>
                <c:pt idx="38">
                  <c:v>222</c:v>
                </c:pt>
                <c:pt idx="39">
                  <c:v>243</c:v>
                </c:pt>
                <c:pt idx="40">
                  <c:v>251</c:v>
                </c:pt>
                <c:pt idx="41">
                  <c:v>222</c:v>
                </c:pt>
                <c:pt idx="42">
                  <c:v>237</c:v>
                </c:pt>
                <c:pt idx="43">
                  <c:v>241</c:v>
                </c:pt>
                <c:pt idx="44">
                  <c:v>238</c:v>
                </c:pt>
                <c:pt idx="45">
                  <c:v>269</c:v>
                </c:pt>
                <c:pt idx="46">
                  <c:v>270</c:v>
                </c:pt>
                <c:pt idx="47">
                  <c:v>293</c:v>
                </c:pt>
                <c:pt idx="48">
                  <c:v>277</c:v>
                </c:pt>
                <c:pt idx="49">
                  <c:v>278</c:v>
                </c:pt>
                <c:pt idx="50">
                  <c:v>271</c:v>
                </c:pt>
                <c:pt idx="51">
                  <c:v>297</c:v>
                </c:pt>
                <c:pt idx="52">
                  <c:v>278</c:v>
                </c:pt>
                <c:pt idx="53">
                  <c:v>261</c:v>
                </c:pt>
                <c:pt idx="54">
                  <c:v>276</c:v>
                </c:pt>
                <c:pt idx="55">
                  <c:v>264</c:v>
                </c:pt>
                <c:pt idx="56">
                  <c:v>278</c:v>
                </c:pt>
                <c:pt idx="57">
                  <c:v>279</c:v>
                </c:pt>
                <c:pt idx="58">
                  <c:v>277</c:v>
                </c:pt>
                <c:pt idx="59">
                  <c:v>289</c:v>
                </c:pt>
                <c:pt idx="60">
                  <c:v>269</c:v>
                </c:pt>
                <c:pt idx="61">
                  <c:v>269</c:v>
                </c:pt>
                <c:pt idx="62">
                  <c:v>288</c:v>
                </c:pt>
                <c:pt idx="63">
                  <c:v>270</c:v>
                </c:pt>
                <c:pt idx="64">
                  <c:v>304</c:v>
                </c:pt>
                <c:pt idx="65">
                  <c:v>274</c:v>
                </c:pt>
                <c:pt idx="66">
                  <c:v>282</c:v>
                </c:pt>
                <c:pt idx="67">
                  <c:v>291</c:v>
                </c:pt>
                <c:pt idx="68">
                  <c:v>281</c:v>
                </c:pt>
                <c:pt idx="69">
                  <c:v>277</c:v>
                </c:pt>
                <c:pt idx="70">
                  <c:v>275</c:v>
                </c:pt>
                <c:pt idx="71">
                  <c:v>234</c:v>
                </c:pt>
                <c:pt idx="72">
                  <c:v>282</c:v>
                </c:pt>
                <c:pt idx="73">
                  <c:v>296</c:v>
                </c:pt>
                <c:pt idx="74">
                  <c:v>308</c:v>
                </c:pt>
                <c:pt idx="75">
                  <c:v>307</c:v>
                </c:pt>
                <c:pt idx="76">
                  <c:v>316</c:v>
                </c:pt>
                <c:pt idx="77">
                  <c:v>307</c:v>
                </c:pt>
                <c:pt idx="78">
                  <c:v>314</c:v>
                </c:pt>
                <c:pt idx="79">
                  <c:v>350</c:v>
                </c:pt>
                <c:pt idx="80">
                  <c:v>349</c:v>
                </c:pt>
                <c:pt idx="81">
                  <c:v>375</c:v>
                </c:pt>
                <c:pt idx="82">
                  <c:v>369</c:v>
                </c:pt>
                <c:pt idx="83">
                  <c:v>360</c:v>
                </c:pt>
                <c:pt idx="84">
                  <c:v>361</c:v>
                </c:pt>
                <c:pt idx="85">
                  <c:v>338</c:v>
                </c:pt>
                <c:pt idx="86">
                  <c:v>398</c:v>
                </c:pt>
                <c:pt idx="87">
                  <c:v>377</c:v>
                </c:pt>
                <c:pt idx="88">
                  <c:v>373</c:v>
                </c:pt>
                <c:pt idx="89">
                  <c:v>397</c:v>
                </c:pt>
                <c:pt idx="90">
                  <c:v>403</c:v>
                </c:pt>
                <c:pt idx="91">
                  <c:v>413</c:v>
                </c:pt>
                <c:pt idx="92">
                  <c:v>423</c:v>
                </c:pt>
                <c:pt idx="93">
                  <c:v>455</c:v>
                </c:pt>
                <c:pt idx="94">
                  <c:v>468</c:v>
                </c:pt>
                <c:pt idx="95">
                  <c:v>491</c:v>
                </c:pt>
                <c:pt idx="96">
                  <c:v>504</c:v>
                </c:pt>
                <c:pt idx="97">
                  <c:v>519</c:v>
                </c:pt>
                <c:pt idx="98">
                  <c:v>503</c:v>
                </c:pt>
                <c:pt idx="99">
                  <c:v>488</c:v>
                </c:pt>
                <c:pt idx="100">
                  <c:v>510</c:v>
                </c:pt>
                <c:pt idx="101">
                  <c:v>526</c:v>
                </c:pt>
                <c:pt idx="102">
                  <c:v>555</c:v>
                </c:pt>
                <c:pt idx="103">
                  <c:v>550</c:v>
                </c:pt>
                <c:pt idx="104">
                  <c:v>569</c:v>
                </c:pt>
                <c:pt idx="105">
                  <c:v>596</c:v>
                </c:pt>
                <c:pt idx="106">
                  <c:v>610</c:v>
                </c:pt>
                <c:pt idx="107">
                  <c:v>597</c:v>
                </c:pt>
                <c:pt idx="108">
                  <c:v>647</c:v>
                </c:pt>
                <c:pt idx="109">
                  <c:v>647</c:v>
                </c:pt>
                <c:pt idx="110">
                  <c:v>674</c:v>
                </c:pt>
                <c:pt idx="111">
                  <c:v>720</c:v>
                </c:pt>
                <c:pt idx="112">
                  <c:v>736</c:v>
                </c:pt>
                <c:pt idx="113">
                  <c:v>754</c:v>
                </c:pt>
                <c:pt idx="114">
                  <c:v>782</c:v>
                </c:pt>
                <c:pt idx="115">
                  <c:v>783</c:v>
                </c:pt>
                <c:pt idx="116">
                  <c:v>823</c:v>
                </c:pt>
                <c:pt idx="117">
                  <c:v>850</c:v>
                </c:pt>
                <c:pt idx="118">
                  <c:v>861</c:v>
                </c:pt>
                <c:pt idx="119">
                  <c:v>882</c:v>
                </c:pt>
                <c:pt idx="120">
                  <c:v>873</c:v>
                </c:pt>
                <c:pt idx="121">
                  <c:v>881</c:v>
                </c:pt>
                <c:pt idx="122">
                  <c:v>873</c:v>
                </c:pt>
                <c:pt idx="123">
                  <c:v>883</c:v>
                </c:pt>
                <c:pt idx="124">
                  <c:v>877</c:v>
                </c:pt>
                <c:pt idx="125">
                  <c:v>868</c:v>
                </c:pt>
                <c:pt idx="126">
                  <c:v>887</c:v>
                </c:pt>
                <c:pt idx="127">
                  <c:v>888</c:v>
                </c:pt>
                <c:pt idx="128">
                  <c:v>889</c:v>
                </c:pt>
                <c:pt idx="129">
                  <c:v>927</c:v>
                </c:pt>
                <c:pt idx="130">
                  <c:v>927</c:v>
                </c:pt>
                <c:pt idx="131">
                  <c:v>946</c:v>
                </c:pt>
                <c:pt idx="132">
                  <c:v>950</c:v>
                </c:pt>
                <c:pt idx="133">
                  <c:v>962</c:v>
                </c:pt>
                <c:pt idx="134">
                  <c:v>962</c:v>
                </c:pt>
                <c:pt idx="135">
                  <c:v>962</c:v>
                </c:pt>
                <c:pt idx="136">
                  <c:v>989</c:v>
                </c:pt>
                <c:pt idx="137">
                  <c:v>983</c:v>
                </c:pt>
                <c:pt idx="138">
                  <c:v>996</c:v>
                </c:pt>
                <c:pt idx="139">
                  <c:v>1013</c:v>
                </c:pt>
                <c:pt idx="140">
                  <c:v>1021</c:v>
                </c:pt>
                <c:pt idx="141">
                  <c:v>1056</c:v>
                </c:pt>
                <c:pt idx="142">
                  <c:v>1068</c:v>
                </c:pt>
                <c:pt idx="143">
                  <c:v>1083</c:v>
                </c:pt>
                <c:pt idx="144">
                  <c:v>1090</c:v>
                </c:pt>
                <c:pt idx="145">
                  <c:v>1105</c:v>
                </c:pt>
                <c:pt idx="146">
                  <c:v>1107</c:v>
                </c:pt>
                <c:pt idx="147">
                  <c:v>1124</c:v>
                </c:pt>
                <c:pt idx="148">
                  <c:v>1131</c:v>
                </c:pt>
                <c:pt idx="149">
                  <c:v>1143</c:v>
                </c:pt>
                <c:pt idx="150">
                  <c:v>1146</c:v>
                </c:pt>
                <c:pt idx="151">
                  <c:v>1160</c:v>
                </c:pt>
                <c:pt idx="152">
                  <c:v>1154</c:v>
                </c:pt>
                <c:pt idx="153">
                  <c:v>1171</c:v>
                </c:pt>
                <c:pt idx="154">
                  <c:v>1194</c:v>
                </c:pt>
                <c:pt idx="155">
                  <c:v>1215</c:v>
                </c:pt>
                <c:pt idx="156">
                  <c:v>1235</c:v>
                </c:pt>
                <c:pt idx="157">
                  <c:v>1258</c:v>
                </c:pt>
                <c:pt idx="158">
                  <c:v>1255</c:v>
                </c:pt>
                <c:pt idx="159">
                  <c:v>1270</c:v>
                </c:pt>
                <c:pt idx="160">
                  <c:v>1286</c:v>
                </c:pt>
                <c:pt idx="161">
                  <c:v>1311</c:v>
                </c:pt>
                <c:pt idx="162">
                  <c:v>1338</c:v>
                </c:pt>
                <c:pt idx="163">
                  <c:v>1350</c:v>
                </c:pt>
                <c:pt idx="164">
                  <c:v>1351</c:v>
                </c:pt>
                <c:pt idx="165">
                  <c:v>1366</c:v>
                </c:pt>
                <c:pt idx="166">
                  <c:v>1378</c:v>
                </c:pt>
                <c:pt idx="167">
                  <c:v>1391</c:v>
                </c:pt>
                <c:pt idx="168">
                  <c:v>1393</c:v>
                </c:pt>
                <c:pt idx="169">
                  <c:v>1411</c:v>
                </c:pt>
                <c:pt idx="170">
                  <c:v>1412</c:v>
                </c:pt>
                <c:pt idx="171">
                  <c:v>1425</c:v>
                </c:pt>
                <c:pt idx="172">
                  <c:v>1439</c:v>
                </c:pt>
                <c:pt idx="173">
                  <c:v>1459</c:v>
                </c:pt>
                <c:pt idx="174">
                  <c:v>1469</c:v>
                </c:pt>
                <c:pt idx="175">
                  <c:v>1482</c:v>
                </c:pt>
                <c:pt idx="176">
                  <c:v>1495</c:v>
                </c:pt>
                <c:pt idx="177">
                  <c:v>1514</c:v>
                </c:pt>
                <c:pt idx="178">
                  <c:v>1535</c:v>
                </c:pt>
                <c:pt idx="179">
                  <c:v>1553</c:v>
                </c:pt>
                <c:pt idx="180">
                  <c:v>1569</c:v>
                </c:pt>
                <c:pt idx="181">
                  <c:v>1579</c:v>
                </c:pt>
                <c:pt idx="182">
                  <c:v>1603</c:v>
                </c:pt>
                <c:pt idx="183">
                  <c:v>1628</c:v>
                </c:pt>
                <c:pt idx="184">
                  <c:v>1645</c:v>
                </c:pt>
                <c:pt idx="185">
                  <c:v>1664</c:v>
                </c:pt>
                <c:pt idx="186">
                  <c:v>1685</c:v>
                </c:pt>
                <c:pt idx="187">
                  <c:v>1699</c:v>
                </c:pt>
                <c:pt idx="188">
                  <c:v>1723</c:v>
                </c:pt>
                <c:pt idx="189">
                  <c:v>1732</c:v>
                </c:pt>
                <c:pt idx="190">
                  <c:v>1746</c:v>
                </c:pt>
                <c:pt idx="191">
                  <c:v>1769</c:v>
                </c:pt>
                <c:pt idx="192">
                  <c:v>1785</c:v>
                </c:pt>
                <c:pt idx="193">
                  <c:v>1803</c:v>
                </c:pt>
                <c:pt idx="194">
                  <c:v>1834</c:v>
                </c:pt>
                <c:pt idx="195">
                  <c:v>1859</c:v>
                </c:pt>
                <c:pt idx="196">
                  <c:v>1877</c:v>
                </c:pt>
                <c:pt idx="197">
                  <c:v>1895</c:v>
                </c:pt>
                <c:pt idx="198">
                  <c:v>1912</c:v>
                </c:pt>
                <c:pt idx="199">
                  <c:v>1927</c:v>
                </c:pt>
                <c:pt idx="200">
                  <c:v>1946</c:v>
                </c:pt>
                <c:pt idx="201">
                  <c:v>1956</c:v>
                </c:pt>
                <c:pt idx="202">
                  <c:v>1973</c:v>
                </c:pt>
                <c:pt idx="203">
                  <c:v>1984</c:v>
                </c:pt>
                <c:pt idx="204">
                  <c:v>1992</c:v>
                </c:pt>
                <c:pt idx="205">
                  <c:v>1997</c:v>
                </c:pt>
                <c:pt idx="206">
                  <c:v>2011</c:v>
                </c:pt>
                <c:pt idx="207">
                  <c:v>2016</c:v>
                </c:pt>
                <c:pt idx="208">
                  <c:v>2021</c:v>
                </c:pt>
                <c:pt idx="209">
                  <c:v>2028</c:v>
                </c:pt>
                <c:pt idx="210">
                  <c:v>2045</c:v>
                </c:pt>
                <c:pt idx="211">
                  <c:v>2055</c:v>
                </c:pt>
                <c:pt idx="212">
                  <c:v>2066</c:v>
                </c:pt>
                <c:pt idx="213">
                  <c:v>2069</c:v>
                </c:pt>
                <c:pt idx="214">
                  <c:v>2077</c:v>
                </c:pt>
                <c:pt idx="215">
                  <c:v>2087</c:v>
                </c:pt>
                <c:pt idx="216">
                  <c:v>2098</c:v>
                </c:pt>
                <c:pt idx="217">
                  <c:v>2104</c:v>
                </c:pt>
                <c:pt idx="218">
                  <c:v>2106</c:v>
                </c:pt>
                <c:pt idx="219">
                  <c:v>2116</c:v>
                </c:pt>
                <c:pt idx="220">
                  <c:v>2123</c:v>
                </c:pt>
                <c:pt idx="221">
                  <c:v>2130</c:v>
                </c:pt>
                <c:pt idx="222">
                  <c:v>2139</c:v>
                </c:pt>
                <c:pt idx="223">
                  <c:v>2144</c:v>
                </c:pt>
                <c:pt idx="224">
                  <c:v>2145</c:v>
                </c:pt>
                <c:pt idx="225">
                  <c:v>2146</c:v>
                </c:pt>
                <c:pt idx="226">
                  <c:v>2150</c:v>
                </c:pt>
                <c:pt idx="227">
                  <c:v>2154</c:v>
                </c:pt>
                <c:pt idx="228">
                  <c:v>2156</c:v>
                </c:pt>
                <c:pt idx="229">
                  <c:v>2161</c:v>
                </c:pt>
                <c:pt idx="230">
                  <c:v>2165</c:v>
                </c:pt>
                <c:pt idx="231">
                  <c:v>2170</c:v>
                </c:pt>
                <c:pt idx="232">
                  <c:v>2171</c:v>
                </c:pt>
                <c:pt idx="233">
                  <c:v>2173</c:v>
                </c:pt>
                <c:pt idx="234">
                  <c:v>2178</c:v>
                </c:pt>
                <c:pt idx="235">
                  <c:v>2176</c:v>
                </c:pt>
                <c:pt idx="236">
                  <c:v>2175</c:v>
                </c:pt>
                <c:pt idx="237">
                  <c:v>2175</c:v>
                </c:pt>
                <c:pt idx="238">
                  <c:v>2175</c:v>
                </c:pt>
                <c:pt idx="239">
                  <c:v>2173</c:v>
                </c:pt>
                <c:pt idx="240">
                  <c:v>2172</c:v>
                </c:pt>
                <c:pt idx="241">
                  <c:v>2166</c:v>
                </c:pt>
                <c:pt idx="242">
                  <c:v>2164</c:v>
                </c:pt>
                <c:pt idx="243">
                  <c:v>2164</c:v>
                </c:pt>
                <c:pt idx="244">
                  <c:v>2164</c:v>
                </c:pt>
                <c:pt idx="245">
                  <c:v>2162</c:v>
                </c:pt>
                <c:pt idx="246">
                  <c:v>2159</c:v>
                </c:pt>
                <c:pt idx="247">
                  <c:v>2159</c:v>
                </c:pt>
                <c:pt idx="248">
                  <c:v>2159</c:v>
                </c:pt>
                <c:pt idx="249">
                  <c:v>2159</c:v>
                </c:pt>
                <c:pt idx="250">
                  <c:v>2159</c:v>
                </c:pt>
                <c:pt idx="251">
                  <c:v>2159</c:v>
                </c:pt>
                <c:pt idx="252">
                  <c:v>2160</c:v>
                </c:pt>
                <c:pt idx="253">
                  <c:v>2161</c:v>
                </c:pt>
                <c:pt idx="254">
                  <c:v>2161</c:v>
                </c:pt>
                <c:pt idx="255">
                  <c:v>2161</c:v>
                </c:pt>
                <c:pt idx="256">
                  <c:v>2161</c:v>
                </c:pt>
                <c:pt idx="257">
                  <c:v>2162</c:v>
                </c:pt>
                <c:pt idx="258">
                  <c:v>2162</c:v>
                </c:pt>
                <c:pt idx="259">
                  <c:v>2162</c:v>
                </c:pt>
                <c:pt idx="260">
                  <c:v>2162</c:v>
                </c:pt>
                <c:pt idx="261">
                  <c:v>2163</c:v>
                </c:pt>
                <c:pt idx="262">
                  <c:v>2163</c:v>
                </c:pt>
                <c:pt idx="263">
                  <c:v>2164</c:v>
                </c:pt>
                <c:pt idx="264">
                  <c:v>2164</c:v>
                </c:pt>
                <c:pt idx="265">
                  <c:v>2164</c:v>
                </c:pt>
                <c:pt idx="266">
                  <c:v>2164</c:v>
                </c:pt>
                <c:pt idx="267">
                  <c:v>2164</c:v>
                </c:pt>
                <c:pt idx="268">
                  <c:v>2164</c:v>
                </c:pt>
                <c:pt idx="269">
                  <c:v>2164</c:v>
                </c:pt>
                <c:pt idx="270">
                  <c:v>2164</c:v>
                </c:pt>
                <c:pt idx="271">
                  <c:v>2167</c:v>
                </c:pt>
                <c:pt idx="272">
                  <c:v>2167</c:v>
                </c:pt>
                <c:pt idx="273">
                  <c:v>2168</c:v>
                </c:pt>
                <c:pt idx="274">
                  <c:v>2169</c:v>
                </c:pt>
                <c:pt idx="275">
                  <c:v>2170</c:v>
                </c:pt>
                <c:pt idx="276">
                  <c:v>2171</c:v>
                </c:pt>
                <c:pt idx="277">
                  <c:v>2171</c:v>
                </c:pt>
                <c:pt idx="278">
                  <c:v>2171</c:v>
                </c:pt>
                <c:pt idx="279">
                  <c:v>2171</c:v>
                </c:pt>
                <c:pt idx="280">
                  <c:v>2171</c:v>
                </c:pt>
                <c:pt idx="281">
                  <c:v>2171</c:v>
                </c:pt>
                <c:pt idx="282">
                  <c:v>2171</c:v>
                </c:pt>
                <c:pt idx="283">
                  <c:v>2171</c:v>
                </c:pt>
                <c:pt idx="284">
                  <c:v>2171</c:v>
                </c:pt>
                <c:pt idx="285">
                  <c:v>2171</c:v>
                </c:pt>
                <c:pt idx="286">
                  <c:v>2171</c:v>
                </c:pt>
                <c:pt idx="287">
                  <c:v>2171</c:v>
                </c:pt>
                <c:pt idx="288">
                  <c:v>2171</c:v>
                </c:pt>
                <c:pt idx="289">
                  <c:v>2171</c:v>
                </c:pt>
                <c:pt idx="290">
                  <c:v>2171</c:v>
                </c:pt>
                <c:pt idx="291">
                  <c:v>2171</c:v>
                </c:pt>
                <c:pt idx="292">
                  <c:v>2171</c:v>
                </c:pt>
                <c:pt idx="293">
                  <c:v>2171</c:v>
                </c:pt>
                <c:pt idx="294">
                  <c:v>2171</c:v>
                </c:pt>
                <c:pt idx="295">
                  <c:v>2171</c:v>
                </c:pt>
                <c:pt idx="296">
                  <c:v>2171</c:v>
                </c:pt>
                <c:pt idx="297">
                  <c:v>2171</c:v>
                </c:pt>
              </c:numCache>
            </c:numRef>
          </c:val>
          <c:smooth val="0"/>
        </c:ser>
        <c:ser>
          <c:idx val="3"/>
          <c:order val="3"/>
          <c:tx>
            <c:strRef>
              <c:f>hasImmunity!$E$1</c:f>
              <c:strCache>
                <c:ptCount val="1"/>
                <c:pt idx="0">
                  <c:v>allvirus</c:v>
                </c:pt>
              </c:strCache>
            </c:strRef>
          </c:tx>
          <c:spPr>
            <a:ln w="34925" cap="rnd">
              <a:solidFill>
                <a:schemeClr val="accent4"/>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hasImmunity!$E$2:$E$300</c:f>
              <c:numCache>
                <c:formatCode>General</c:formatCode>
                <c:ptCount val="2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numCache>
            </c:numRef>
          </c:val>
          <c:smooth val="0"/>
        </c:ser>
        <c:dLbls>
          <c:showLegendKey val="0"/>
          <c:showVal val="0"/>
          <c:showCatName val="0"/>
          <c:showSerName val="0"/>
          <c:showPercent val="0"/>
          <c:showBubbleSize val="0"/>
        </c:dLbls>
        <c:marker val="1"/>
        <c:smooth val="0"/>
        <c:axId val="179850624"/>
        <c:axId val="179860608"/>
      </c:lineChart>
      <c:catAx>
        <c:axId val="179850624"/>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79860608"/>
        <c:crosses val="autoZero"/>
        <c:auto val="1"/>
        <c:lblAlgn val="ctr"/>
        <c:lblOffset val="100"/>
        <c:noMultiLvlLbl val="0"/>
      </c:catAx>
      <c:valAx>
        <c:axId val="1798606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ja-JP" sz="2000"/>
                  <a:t>エージェント数</a:t>
                </a:r>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7985062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1"/>
          <c:order val="0"/>
          <c:tx>
            <c:v>ウイルス１</c:v>
          </c:tx>
          <c:spPr>
            <a:ln>
              <a:solidFill>
                <a:sysClr val="windowText" lastClr="000000"/>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ウイルス２</c:v>
          </c:tx>
          <c:spPr>
            <a:ln>
              <a:solidFill>
                <a:srgbClr val="F79646"/>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全ウイルス</c:v>
          </c:tx>
          <c:spPr>
            <a:ln>
              <a:solidFill>
                <a:srgbClr val="9BBB59"/>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118631808"/>
        <c:axId val="118662656"/>
      </c:lineChart>
      <c:catAx>
        <c:axId val="118631808"/>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18662656"/>
        <c:crosses val="autoZero"/>
        <c:auto val="1"/>
        <c:lblAlgn val="ctr"/>
        <c:lblOffset val="100"/>
        <c:tickLblSkip val="10"/>
        <c:tickMarkSkip val="10"/>
        <c:noMultiLvlLbl val="0"/>
      </c:catAx>
      <c:valAx>
        <c:axId val="118662656"/>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1863180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spPr>
            <a:ln>
              <a:solidFill>
                <a:sysClr val="windowText" lastClr="000000"/>
              </a:solidFill>
            </a:ln>
          </c:spPr>
          <c:marker>
            <c:symbol val="none"/>
          </c:marker>
          <c:val>
            <c:numRef>
              <c:f>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hasImmunity!$C$1</c:f>
              <c:strCache>
                <c:ptCount val="1"/>
                <c:pt idx="0">
                  <c:v>ウイルス２</c:v>
                </c:pt>
              </c:strCache>
            </c:strRef>
          </c:tx>
          <c:spPr>
            <a:ln>
              <a:solidFill>
                <a:srgbClr val="F79646"/>
              </a:solidFill>
            </a:ln>
          </c:spPr>
          <c:marker>
            <c:symbol val="none"/>
          </c:marker>
          <c:val>
            <c:numRef>
              <c:f>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ser>
          <c:idx val="2"/>
          <c:order val="2"/>
          <c:tx>
            <c:strRef>
              <c:f>hasImmunity!$D$1</c:f>
              <c:strCache>
                <c:ptCount val="1"/>
                <c:pt idx="0">
                  <c:v>全ウイルス</c:v>
                </c:pt>
              </c:strCache>
            </c:strRef>
          </c:tx>
          <c:marker>
            <c:symbol val="none"/>
          </c:marker>
          <c:val>
            <c:numRef>
              <c:f>hasImmunity!$D$2:$D$101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71300736"/>
        <c:axId val="170983424"/>
      </c:lineChart>
      <c:catAx>
        <c:axId val="171300736"/>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70983424"/>
        <c:crosses val="autoZero"/>
        <c:auto val="1"/>
        <c:lblAlgn val="ctr"/>
        <c:lblOffset val="100"/>
        <c:tickLblSkip val="10"/>
        <c:tickMarkSkip val="10"/>
        <c:noMultiLvlLbl val="0"/>
      </c:catAx>
      <c:valAx>
        <c:axId val="170983424"/>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7130073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spPr>
            <a:ln>
              <a:solidFill>
                <a:sysClr val="windowText" lastClr="000000"/>
              </a:solidFill>
            </a:ln>
          </c:spPr>
          <c:marker>
            <c:symbol val="none"/>
          </c:marker>
          <c:val>
            <c:numRef>
              <c:f>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ウイルス２</c:v>
          </c:tx>
          <c:spPr>
            <a:ln>
              <a:solidFill>
                <a:srgbClr val="F79646"/>
              </a:solidFill>
            </a:ln>
          </c:spPr>
          <c:marker>
            <c:symbol val="none"/>
          </c:marker>
          <c:val>
            <c:numRef>
              <c:f>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val>
            <c:numRef>
              <c:f>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71072896"/>
        <c:axId val="171103744"/>
      </c:lineChart>
      <c:catAx>
        <c:axId val="171072896"/>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crossAx val="171103744"/>
        <c:crosses val="autoZero"/>
        <c:auto val="1"/>
        <c:lblAlgn val="ctr"/>
        <c:lblOffset val="100"/>
        <c:tickLblSkip val="10"/>
        <c:tickMarkSkip val="10"/>
        <c:noMultiLvlLbl val="0"/>
      </c:catAx>
      <c:valAx>
        <c:axId val="171103744"/>
        <c:scaling>
          <c:orientation val="minMax"/>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crossAx val="17107289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Sheet1!$B$1</c:f>
              <c:strCache>
                <c:ptCount val="1"/>
                <c:pt idx="0">
                  <c:v>ウイルス１</c:v>
                </c:pt>
              </c:strCache>
            </c:strRef>
          </c:tx>
          <c:spPr>
            <a:ln>
              <a:solidFill>
                <a:sysClr val="windowText" lastClr="00000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ウイルス２</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全ウイルス</c:v>
                </c:pt>
              </c:strCache>
            </c:strRef>
          </c:tx>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175052288"/>
        <c:axId val="175054208"/>
      </c:lineChart>
      <c:catAx>
        <c:axId val="175052288"/>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75054208"/>
        <c:crosses val="autoZero"/>
        <c:auto val="1"/>
        <c:lblAlgn val="ctr"/>
        <c:lblOffset val="100"/>
        <c:tickLblSkip val="10"/>
        <c:tickMarkSkip val="10"/>
        <c:noMultiLvlLbl val="0"/>
      </c:catAx>
      <c:valAx>
        <c:axId val="175054208"/>
        <c:scaling>
          <c:orientation val="minMax"/>
          <c:max val="1000"/>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crossAx val="17505228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Sheet2!$B$1</c:f>
              <c:strCache>
                <c:ptCount val="1"/>
                <c:pt idx="0">
                  <c:v>ウイルス１</c:v>
                </c:pt>
              </c:strCache>
            </c:strRef>
          </c:tx>
          <c:spPr>
            <a:ln>
              <a:solidFill>
                <a:sysClr val="windowText" lastClr="00000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ウイルス２</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全ウイルス</c:v>
                </c:pt>
              </c:strCache>
            </c:strRef>
          </c:tx>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148821504"/>
        <c:axId val="170898944"/>
      </c:lineChart>
      <c:catAx>
        <c:axId val="148821504"/>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70898944"/>
        <c:crosses val="autoZero"/>
        <c:auto val="1"/>
        <c:lblAlgn val="ctr"/>
        <c:lblOffset val="100"/>
        <c:tickLblSkip val="10"/>
        <c:tickMarkSkip val="10"/>
        <c:noMultiLvlLbl val="0"/>
      </c:catAx>
      <c:valAx>
        <c:axId val="170898944"/>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4882150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marker>
            <c:symbol val="none"/>
          </c:marker>
          <c:val>
            <c:numRef>
              <c:f>hasVirus!$B$2:$B$200</c:f>
              <c:numCache>
                <c:formatCode>General</c:formatCode>
                <c:ptCount val="199"/>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numCache>
            </c:numRef>
          </c:val>
          <c:smooth val="0"/>
        </c:ser>
        <c:ser>
          <c:idx val="1"/>
          <c:order val="1"/>
          <c:tx>
            <c:strRef>
              <c:f>hasVirus!$C$1</c:f>
              <c:strCache>
                <c:ptCount val="1"/>
                <c:pt idx="0">
                  <c:v>ウイルス２</c:v>
                </c:pt>
              </c:strCache>
            </c:strRef>
          </c:tx>
          <c:marker>
            <c:symbol val="none"/>
          </c:marker>
          <c:val>
            <c:numRef>
              <c:f>hasVirus!$C$2:$C$200</c:f>
              <c:numCache>
                <c:formatCode>General</c:formatCode>
                <c:ptCount val="199"/>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numCache>
            </c:numRef>
          </c:val>
          <c:smooth val="0"/>
        </c:ser>
        <c:ser>
          <c:idx val="2"/>
          <c:order val="2"/>
          <c:tx>
            <c:strRef>
              <c:f>hasVirus!$D$1</c:f>
              <c:strCache>
                <c:ptCount val="1"/>
                <c:pt idx="0">
                  <c:v>全ウイルス</c:v>
                </c:pt>
              </c:strCache>
            </c:strRef>
          </c:tx>
          <c:marker>
            <c:symbol val="none"/>
          </c:marker>
          <c:val>
            <c:numRef>
              <c:f>hasVirus!$D$2:$D$200</c:f>
              <c:numCache>
                <c:formatCode>General</c:formatCode>
                <c:ptCount val="199"/>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numCache>
            </c:numRef>
          </c:val>
          <c:smooth val="0"/>
        </c:ser>
        <c:dLbls>
          <c:showLegendKey val="0"/>
          <c:showVal val="0"/>
          <c:showCatName val="0"/>
          <c:showSerName val="0"/>
          <c:showPercent val="0"/>
          <c:showBubbleSize val="0"/>
        </c:dLbls>
        <c:marker val="1"/>
        <c:smooth val="0"/>
        <c:axId val="175700608"/>
        <c:axId val="176190592"/>
      </c:lineChart>
      <c:catAx>
        <c:axId val="175700608"/>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crossAx val="176190592"/>
        <c:crosses val="autoZero"/>
        <c:auto val="1"/>
        <c:lblAlgn val="ctr"/>
        <c:lblOffset val="100"/>
        <c:tickLblSkip val="10"/>
        <c:tickMarkSkip val="10"/>
        <c:noMultiLvlLbl val="0"/>
      </c:catAx>
      <c:valAx>
        <c:axId val="17619059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7570060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v>ウイルス１</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v>ウイルス２</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v>全ウイルス</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marker val="1"/>
        <c:smooth val="0"/>
        <c:axId val="176503040"/>
        <c:axId val="176804224"/>
      </c:lineChart>
      <c:catAx>
        <c:axId val="176503040"/>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76804224"/>
        <c:crosses val="autoZero"/>
        <c:auto val="1"/>
        <c:lblAlgn val="ctr"/>
        <c:lblOffset val="100"/>
        <c:tickLblSkip val="10"/>
        <c:tickMarkSkip val="10"/>
        <c:noMultiLvlLbl val="0"/>
      </c:catAx>
      <c:valAx>
        <c:axId val="176804224"/>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7650304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marker>
            <c:symbol val="none"/>
          </c:marker>
          <c:val>
            <c:numRef>
              <c:f>hasImmunity!$B$2:$B$200</c:f>
              <c:numCache>
                <c:formatCode>General</c:formatCode>
                <c:ptCount val="199"/>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pt idx="100">
                  <c:v>80</c:v>
                </c:pt>
                <c:pt idx="101">
                  <c:v>109</c:v>
                </c:pt>
                <c:pt idx="102">
                  <c:v>98</c:v>
                </c:pt>
                <c:pt idx="103">
                  <c:v>112</c:v>
                </c:pt>
                <c:pt idx="104">
                  <c:v>98</c:v>
                </c:pt>
                <c:pt idx="105">
                  <c:v>90</c:v>
                </c:pt>
                <c:pt idx="106">
                  <c:v>99</c:v>
                </c:pt>
                <c:pt idx="107">
                  <c:v>103</c:v>
                </c:pt>
                <c:pt idx="108">
                  <c:v>77</c:v>
                </c:pt>
                <c:pt idx="109">
                  <c:v>92</c:v>
                </c:pt>
                <c:pt idx="110">
                  <c:v>101</c:v>
                </c:pt>
                <c:pt idx="111">
                  <c:v>100</c:v>
                </c:pt>
                <c:pt idx="112">
                  <c:v>85</c:v>
                </c:pt>
                <c:pt idx="113">
                  <c:v>101</c:v>
                </c:pt>
                <c:pt idx="114">
                  <c:v>103</c:v>
                </c:pt>
                <c:pt idx="115">
                  <c:v>101</c:v>
                </c:pt>
                <c:pt idx="116">
                  <c:v>97</c:v>
                </c:pt>
                <c:pt idx="117">
                  <c:v>99</c:v>
                </c:pt>
                <c:pt idx="118">
                  <c:v>97</c:v>
                </c:pt>
                <c:pt idx="119">
                  <c:v>106</c:v>
                </c:pt>
                <c:pt idx="120">
                  <c:v>84</c:v>
                </c:pt>
                <c:pt idx="121">
                  <c:v>85</c:v>
                </c:pt>
                <c:pt idx="122">
                  <c:v>92</c:v>
                </c:pt>
                <c:pt idx="123">
                  <c:v>113</c:v>
                </c:pt>
                <c:pt idx="124">
                  <c:v>92</c:v>
                </c:pt>
                <c:pt idx="125">
                  <c:v>108</c:v>
                </c:pt>
                <c:pt idx="126">
                  <c:v>103</c:v>
                </c:pt>
                <c:pt idx="127">
                  <c:v>97</c:v>
                </c:pt>
                <c:pt idx="128">
                  <c:v>88</c:v>
                </c:pt>
                <c:pt idx="129">
                  <c:v>74</c:v>
                </c:pt>
                <c:pt idx="130">
                  <c:v>97</c:v>
                </c:pt>
                <c:pt idx="131">
                  <c:v>117</c:v>
                </c:pt>
                <c:pt idx="132">
                  <c:v>93</c:v>
                </c:pt>
                <c:pt idx="133">
                  <c:v>114</c:v>
                </c:pt>
                <c:pt idx="134">
                  <c:v>96</c:v>
                </c:pt>
                <c:pt idx="135">
                  <c:v>98</c:v>
                </c:pt>
                <c:pt idx="136">
                  <c:v>84</c:v>
                </c:pt>
                <c:pt idx="137">
                  <c:v>82</c:v>
                </c:pt>
                <c:pt idx="138">
                  <c:v>89</c:v>
                </c:pt>
                <c:pt idx="139">
                  <c:v>103</c:v>
                </c:pt>
                <c:pt idx="140">
                  <c:v>104</c:v>
                </c:pt>
                <c:pt idx="141">
                  <c:v>110</c:v>
                </c:pt>
                <c:pt idx="142">
                  <c:v>98</c:v>
                </c:pt>
                <c:pt idx="143">
                  <c:v>108</c:v>
                </c:pt>
                <c:pt idx="144">
                  <c:v>93</c:v>
                </c:pt>
                <c:pt idx="145">
                  <c:v>83</c:v>
                </c:pt>
                <c:pt idx="146">
                  <c:v>89</c:v>
                </c:pt>
                <c:pt idx="147">
                  <c:v>100</c:v>
                </c:pt>
                <c:pt idx="148">
                  <c:v>83</c:v>
                </c:pt>
                <c:pt idx="149">
                  <c:v>102</c:v>
                </c:pt>
                <c:pt idx="150">
                  <c:v>98</c:v>
                </c:pt>
                <c:pt idx="151">
                  <c:v>105</c:v>
                </c:pt>
                <c:pt idx="152">
                  <c:v>98</c:v>
                </c:pt>
                <c:pt idx="153">
                  <c:v>90</c:v>
                </c:pt>
                <c:pt idx="154">
                  <c:v>96</c:v>
                </c:pt>
                <c:pt idx="155">
                  <c:v>109</c:v>
                </c:pt>
                <c:pt idx="156">
                  <c:v>91</c:v>
                </c:pt>
                <c:pt idx="157">
                  <c:v>93</c:v>
                </c:pt>
                <c:pt idx="158">
                  <c:v>104</c:v>
                </c:pt>
                <c:pt idx="159">
                  <c:v>97</c:v>
                </c:pt>
                <c:pt idx="160">
                  <c:v>98</c:v>
                </c:pt>
                <c:pt idx="161">
                  <c:v>93</c:v>
                </c:pt>
                <c:pt idx="162">
                  <c:v>85</c:v>
                </c:pt>
                <c:pt idx="163">
                  <c:v>98</c:v>
                </c:pt>
                <c:pt idx="164">
                  <c:v>98</c:v>
                </c:pt>
                <c:pt idx="165">
                  <c:v>102</c:v>
                </c:pt>
                <c:pt idx="166">
                  <c:v>100</c:v>
                </c:pt>
                <c:pt idx="167">
                  <c:v>109</c:v>
                </c:pt>
                <c:pt idx="168">
                  <c:v>97</c:v>
                </c:pt>
                <c:pt idx="169">
                  <c:v>81</c:v>
                </c:pt>
                <c:pt idx="170">
                  <c:v>94</c:v>
                </c:pt>
                <c:pt idx="171">
                  <c:v>103</c:v>
                </c:pt>
                <c:pt idx="172">
                  <c:v>88</c:v>
                </c:pt>
                <c:pt idx="173">
                  <c:v>113</c:v>
                </c:pt>
                <c:pt idx="174">
                  <c:v>101</c:v>
                </c:pt>
                <c:pt idx="175">
                  <c:v>97</c:v>
                </c:pt>
                <c:pt idx="176">
                  <c:v>105</c:v>
                </c:pt>
                <c:pt idx="177">
                  <c:v>71</c:v>
                </c:pt>
                <c:pt idx="178">
                  <c:v>89</c:v>
                </c:pt>
                <c:pt idx="179">
                  <c:v>100</c:v>
                </c:pt>
                <c:pt idx="180">
                  <c:v>94</c:v>
                </c:pt>
                <c:pt idx="181">
                  <c:v>107</c:v>
                </c:pt>
                <c:pt idx="182">
                  <c:v>94</c:v>
                </c:pt>
                <c:pt idx="183">
                  <c:v>108</c:v>
                </c:pt>
                <c:pt idx="184">
                  <c:v>94</c:v>
                </c:pt>
                <c:pt idx="185">
                  <c:v>86</c:v>
                </c:pt>
                <c:pt idx="186">
                  <c:v>97</c:v>
                </c:pt>
                <c:pt idx="187">
                  <c:v>101</c:v>
                </c:pt>
                <c:pt idx="188">
                  <c:v>99</c:v>
                </c:pt>
                <c:pt idx="189">
                  <c:v>99</c:v>
                </c:pt>
                <c:pt idx="190">
                  <c:v>96</c:v>
                </c:pt>
                <c:pt idx="191">
                  <c:v>99</c:v>
                </c:pt>
                <c:pt idx="192">
                  <c:v>96</c:v>
                </c:pt>
                <c:pt idx="193">
                  <c:v>91</c:v>
                </c:pt>
                <c:pt idx="194">
                  <c:v>95</c:v>
                </c:pt>
                <c:pt idx="195">
                  <c:v>100</c:v>
                </c:pt>
                <c:pt idx="196">
                  <c:v>93</c:v>
                </c:pt>
                <c:pt idx="197">
                  <c:v>107</c:v>
                </c:pt>
                <c:pt idx="198">
                  <c:v>90</c:v>
                </c:pt>
              </c:numCache>
            </c:numRef>
          </c:val>
          <c:smooth val="0"/>
        </c:ser>
        <c:ser>
          <c:idx val="1"/>
          <c:order val="1"/>
          <c:tx>
            <c:strRef>
              <c:f>hasImmunity!$C$1</c:f>
              <c:strCache>
                <c:ptCount val="1"/>
                <c:pt idx="0">
                  <c:v>ウイルス２</c:v>
                </c:pt>
              </c:strCache>
            </c:strRef>
          </c:tx>
          <c:marker>
            <c:symbol val="none"/>
          </c:marker>
          <c:val>
            <c:numRef>
              <c:f>hasImmunity!$C$2:$C$200</c:f>
              <c:numCache>
                <c:formatCode>General</c:formatCode>
                <c:ptCount val="199"/>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pt idx="100">
                  <c:v>80</c:v>
                </c:pt>
                <c:pt idx="101">
                  <c:v>82</c:v>
                </c:pt>
                <c:pt idx="102">
                  <c:v>95</c:v>
                </c:pt>
                <c:pt idx="103">
                  <c:v>103</c:v>
                </c:pt>
                <c:pt idx="104">
                  <c:v>101</c:v>
                </c:pt>
                <c:pt idx="105">
                  <c:v>99</c:v>
                </c:pt>
                <c:pt idx="106">
                  <c:v>100</c:v>
                </c:pt>
                <c:pt idx="107">
                  <c:v>101</c:v>
                </c:pt>
                <c:pt idx="108">
                  <c:v>90</c:v>
                </c:pt>
                <c:pt idx="109">
                  <c:v>88</c:v>
                </c:pt>
                <c:pt idx="110">
                  <c:v>104</c:v>
                </c:pt>
                <c:pt idx="111">
                  <c:v>99</c:v>
                </c:pt>
                <c:pt idx="112">
                  <c:v>92</c:v>
                </c:pt>
                <c:pt idx="113">
                  <c:v>94</c:v>
                </c:pt>
                <c:pt idx="114">
                  <c:v>90</c:v>
                </c:pt>
                <c:pt idx="115">
                  <c:v>109</c:v>
                </c:pt>
                <c:pt idx="116">
                  <c:v>96</c:v>
                </c:pt>
                <c:pt idx="117">
                  <c:v>84</c:v>
                </c:pt>
                <c:pt idx="118">
                  <c:v>102</c:v>
                </c:pt>
                <c:pt idx="119">
                  <c:v>110</c:v>
                </c:pt>
                <c:pt idx="120">
                  <c:v>97</c:v>
                </c:pt>
                <c:pt idx="121">
                  <c:v>85</c:v>
                </c:pt>
                <c:pt idx="122">
                  <c:v>89</c:v>
                </c:pt>
                <c:pt idx="123">
                  <c:v>95</c:v>
                </c:pt>
                <c:pt idx="124">
                  <c:v>93</c:v>
                </c:pt>
                <c:pt idx="125">
                  <c:v>101</c:v>
                </c:pt>
                <c:pt idx="126">
                  <c:v>112</c:v>
                </c:pt>
                <c:pt idx="127">
                  <c:v>106</c:v>
                </c:pt>
                <c:pt idx="128">
                  <c:v>96</c:v>
                </c:pt>
                <c:pt idx="129">
                  <c:v>85</c:v>
                </c:pt>
                <c:pt idx="130">
                  <c:v>83</c:v>
                </c:pt>
                <c:pt idx="131">
                  <c:v>104</c:v>
                </c:pt>
                <c:pt idx="132">
                  <c:v>90</c:v>
                </c:pt>
                <c:pt idx="133">
                  <c:v>85</c:v>
                </c:pt>
                <c:pt idx="134">
                  <c:v>106</c:v>
                </c:pt>
                <c:pt idx="135">
                  <c:v>101</c:v>
                </c:pt>
                <c:pt idx="136">
                  <c:v>104</c:v>
                </c:pt>
                <c:pt idx="137">
                  <c:v>108</c:v>
                </c:pt>
                <c:pt idx="138">
                  <c:v>95</c:v>
                </c:pt>
                <c:pt idx="139">
                  <c:v>100</c:v>
                </c:pt>
                <c:pt idx="140">
                  <c:v>93</c:v>
                </c:pt>
                <c:pt idx="141">
                  <c:v>81</c:v>
                </c:pt>
                <c:pt idx="142">
                  <c:v>84</c:v>
                </c:pt>
                <c:pt idx="143">
                  <c:v>105</c:v>
                </c:pt>
                <c:pt idx="144">
                  <c:v>96</c:v>
                </c:pt>
                <c:pt idx="145">
                  <c:v>90</c:v>
                </c:pt>
                <c:pt idx="146">
                  <c:v>106</c:v>
                </c:pt>
                <c:pt idx="147">
                  <c:v>102</c:v>
                </c:pt>
                <c:pt idx="148">
                  <c:v>109</c:v>
                </c:pt>
                <c:pt idx="149">
                  <c:v>93</c:v>
                </c:pt>
                <c:pt idx="150">
                  <c:v>98</c:v>
                </c:pt>
                <c:pt idx="151">
                  <c:v>101</c:v>
                </c:pt>
                <c:pt idx="152">
                  <c:v>95</c:v>
                </c:pt>
                <c:pt idx="153">
                  <c:v>84</c:v>
                </c:pt>
                <c:pt idx="154">
                  <c:v>80</c:v>
                </c:pt>
                <c:pt idx="155">
                  <c:v>101</c:v>
                </c:pt>
                <c:pt idx="156">
                  <c:v>98</c:v>
                </c:pt>
                <c:pt idx="157">
                  <c:v>89</c:v>
                </c:pt>
                <c:pt idx="158">
                  <c:v>112</c:v>
                </c:pt>
                <c:pt idx="159">
                  <c:v>111</c:v>
                </c:pt>
                <c:pt idx="160">
                  <c:v>102</c:v>
                </c:pt>
                <c:pt idx="161">
                  <c:v>95</c:v>
                </c:pt>
                <c:pt idx="162">
                  <c:v>85</c:v>
                </c:pt>
                <c:pt idx="163">
                  <c:v>89</c:v>
                </c:pt>
                <c:pt idx="164">
                  <c:v>94</c:v>
                </c:pt>
                <c:pt idx="165">
                  <c:v>83</c:v>
                </c:pt>
                <c:pt idx="166">
                  <c:v>109</c:v>
                </c:pt>
                <c:pt idx="167">
                  <c:v>106</c:v>
                </c:pt>
                <c:pt idx="168">
                  <c:v>117</c:v>
                </c:pt>
                <c:pt idx="169">
                  <c:v>94</c:v>
                </c:pt>
                <c:pt idx="170">
                  <c:v>88</c:v>
                </c:pt>
                <c:pt idx="171">
                  <c:v>81</c:v>
                </c:pt>
                <c:pt idx="172">
                  <c:v>86</c:v>
                </c:pt>
                <c:pt idx="173">
                  <c:v>89</c:v>
                </c:pt>
                <c:pt idx="174">
                  <c:v>98</c:v>
                </c:pt>
                <c:pt idx="175">
                  <c:v>113</c:v>
                </c:pt>
                <c:pt idx="176">
                  <c:v>113</c:v>
                </c:pt>
                <c:pt idx="177">
                  <c:v>95</c:v>
                </c:pt>
                <c:pt idx="178">
                  <c:v>88</c:v>
                </c:pt>
                <c:pt idx="179">
                  <c:v>105</c:v>
                </c:pt>
                <c:pt idx="180">
                  <c:v>101</c:v>
                </c:pt>
                <c:pt idx="181">
                  <c:v>76</c:v>
                </c:pt>
                <c:pt idx="182">
                  <c:v>100</c:v>
                </c:pt>
                <c:pt idx="183">
                  <c:v>91</c:v>
                </c:pt>
                <c:pt idx="184">
                  <c:v>102</c:v>
                </c:pt>
                <c:pt idx="185">
                  <c:v>104</c:v>
                </c:pt>
                <c:pt idx="186">
                  <c:v>100</c:v>
                </c:pt>
                <c:pt idx="187">
                  <c:v>96</c:v>
                </c:pt>
                <c:pt idx="188">
                  <c:v>108</c:v>
                </c:pt>
                <c:pt idx="189">
                  <c:v>82</c:v>
                </c:pt>
                <c:pt idx="190">
                  <c:v>90</c:v>
                </c:pt>
                <c:pt idx="191">
                  <c:v>101</c:v>
                </c:pt>
                <c:pt idx="192">
                  <c:v>91</c:v>
                </c:pt>
                <c:pt idx="193">
                  <c:v>95</c:v>
                </c:pt>
                <c:pt idx="194">
                  <c:v>97</c:v>
                </c:pt>
                <c:pt idx="195">
                  <c:v>106</c:v>
                </c:pt>
                <c:pt idx="196">
                  <c:v>112</c:v>
                </c:pt>
                <c:pt idx="197">
                  <c:v>92</c:v>
                </c:pt>
                <c:pt idx="198">
                  <c:v>100</c:v>
                </c:pt>
              </c:numCache>
            </c:numRef>
          </c:val>
          <c:smooth val="0"/>
        </c:ser>
        <c:ser>
          <c:idx val="2"/>
          <c:order val="2"/>
          <c:tx>
            <c:strRef>
              <c:f>hasImmunity!$D$1</c:f>
              <c:strCache>
                <c:ptCount val="1"/>
                <c:pt idx="0">
                  <c:v>全ウイルス</c:v>
                </c:pt>
              </c:strCache>
            </c:strRef>
          </c:tx>
          <c:marker>
            <c:symbol val="none"/>
          </c:marker>
          <c:val>
            <c:numRef>
              <c:f>hasImmunity!$D$2:$D$200</c:f>
              <c:numCache>
                <c:formatCode>General</c:formatCode>
                <c:ptCount val="1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numCache>
            </c:numRef>
          </c:val>
          <c:smooth val="0"/>
        </c:ser>
        <c:dLbls>
          <c:showLegendKey val="0"/>
          <c:showVal val="0"/>
          <c:showCatName val="0"/>
          <c:showSerName val="0"/>
          <c:showPercent val="0"/>
          <c:showBubbleSize val="0"/>
        </c:dLbls>
        <c:marker val="1"/>
        <c:smooth val="0"/>
        <c:axId val="178833664"/>
        <c:axId val="179708288"/>
      </c:lineChart>
      <c:catAx>
        <c:axId val="178833664"/>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79708288"/>
        <c:crosses val="autoZero"/>
        <c:auto val="1"/>
        <c:lblAlgn val="ctr"/>
        <c:lblOffset val="100"/>
        <c:tickLblSkip val="10"/>
        <c:tickMarkSkip val="10"/>
        <c:noMultiLvlLbl val="0"/>
      </c:catAx>
      <c:valAx>
        <c:axId val="179708288"/>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7883366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2014/1/24</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2014/1/24</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＋エージェントが</a:t>
            </a:r>
            <a:r>
              <a:rPr kumimoji="1" lang="en-US" altLang="ja-JP" dirty="0" smtClean="0"/>
              <a:t>11010</a:t>
            </a:r>
            <a:r>
              <a:rPr kumimoji="1" lang="ja-JP" altLang="en-US" dirty="0" err="1" smtClean="0"/>
              <a:t>、</a:t>
            </a:r>
            <a:r>
              <a:rPr kumimoji="1" lang="ja-JP" altLang="en-US" dirty="0" smtClean="0"/>
              <a:t>ウイルスが</a:t>
            </a:r>
            <a:r>
              <a:rPr kumimoji="1" lang="en-US" altLang="ja-JP" dirty="0" smtClean="0"/>
              <a:t>011</a:t>
            </a:r>
            <a:r>
              <a:rPr kumimoji="1" lang="ja-JP" altLang="en-US" dirty="0" smtClean="0"/>
              <a:t>の場合を例にとる</a:t>
            </a:r>
            <a:endParaRPr kumimoji="1" lang="en-US" altLang="ja-JP" dirty="0" smtClean="0"/>
          </a:p>
          <a:p>
            <a:r>
              <a:rPr kumimoji="1" lang="ja-JP" altLang="en-US" dirty="0" smtClean="0"/>
              <a:t>＋この場合、エージェントのタグは、ウイルスのタグを完全には含まないので、このエージェントは免疫を獲得していない</a:t>
            </a:r>
            <a:endParaRPr kumimoji="1" lang="en-US" altLang="ja-JP" dirty="0" smtClean="0"/>
          </a:p>
          <a:p>
            <a:r>
              <a:rPr kumimoji="1" lang="ja-JP" altLang="en-US" dirty="0" smtClean="0"/>
              <a:t>＋ウイルスは、左から順に、エージェントのタグと自分のタグを比べて、違う数字の個数を数える</a:t>
            </a:r>
            <a:endParaRPr kumimoji="1" lang="en-US" altLang="ja-JP" dirty="0" smtClean="0"/>
          </a:p>
          <a:p>
            <a:r>
              <a:rPr kumimoji="1" lang="ja-JP" altLang="en-US" dirty="0" smtClean="0"/>
              <a:t>＋この違う数字の個数を、ハミング距離という</a:t>
            </a:r>
            <a:endParaRPr kumimoji="1" lang="en-US" altLang="ja-JP" dirty="0" smtClean="0"/>
          </a:p>
          <a:p>
            <a:r>
              <a:rPr kumimoji="1" lang="ja-JP" altLang="en-US" dirty="0" smtClean="0"/>
              <a:t>＋ウイルスは、ハミング距離が最少となる場所にとりつく。つまり最少ハミング距離。</a:t>
            </a:r>
            <a:endParaRPr kumimoji="1" lang="en-US" altLang="ja-JP" dirty="0" smtClean="0"/>
          </a:p>
          <a:p>
            <a:r>
              <a:rPr kumimoji="1" lang="ja-JP" altLang="en-US" dirty="0" smtClean="0"/>
              <a:t>＋エージェントは、免疫をかくとくするため、つまりウイルスと同じタグを保有するために、１期間に１つだけタグをフリップする。</a:t>
            </a:r>
            <a:endParaRPr kumimoji="1" lang="en-US" altLang="ja-JP" dirty="0" smtClean="0"/>
          </a:p>
          <a:p>
            <a:r>
              <a:rPr kumimoji="1" lang="ja-JP" altLang="en-US" dirty="0" smtClean="0"/>
              <a:t>＋フリップするとは、０から１に、または１から０にすることである</a:t>
            </a:r>
            <a:endParaRPr kumimoji="1" lang="en-US" altLang="ja-JP" dirty="0" smtClean="0"/>
          </a:p>
          <a:p>
            <a:r>
              <a:rPr kumimoji="1" lang="ja-JP" altLang="en-US" dirty="0" smtClean="0"/>
              <a:t>＋こうしてタグフリップをすることによって、エージェントはウイルスと同じタグを完全に持つことになる</a:t>
            </a:r>
            <a:endParaRPr kumimoji="1" lang="en-US" altLang="ja-JP" dirty="0" smtClean="0"/>
          </a:p>
          <a:p>
            <a:r>
              <a:rPr kumimoji="1" lang="ja-JP" altLang="en-US" dirty="0" smtClean="0"/>
              <a:t>＋結果、エージェントは免疫を獲得する</a:t>
            </a:r>
            <a:endParaRPr kumimoji="1" lang="en-US" altLang="ja-JP" dirty="0" smtClean="0"/>
          </a:p>
          <a:p>
            <a:r>
              <a:rPr kumimoji="1" lang="ja-JP" altLang="en-US" dirty="0" smtClean="0"/>
              <a:t>＋免疫を獲得した時点で、ウイルスは離れる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2781046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a:t>
            </a:r>
            <a:r>
              <a:rPr kumimoji="1" lang="ja-JP" altLang="en-US" smtClean="0"/>
              <a:t>先にいう</a:t>
            </a:r>
            <a:r>
              <a:rPr kumimoji="1" lang="ja-JP" altLang="en-US" dirty="0"/>
              <a:t>か</a:t>
            </a:r>
            <a:endParaRPr kumimoji="1" lang="en-US" altLang="ja-JP"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14</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16</a:t>
            </a:fld>
            <a:endParaRPr kumimoji="1" lang="ja-JP" altLang="en-US"/>
          </a:p>
        </p:txBody>
      </p:sp>
    </p:spTree>
    <p:extLst>
      <p:ext uri="{BB962C8B-B14F-4D97-AF65-F5344CB8AC3E}">
        <p14:creationId xmlns:p14="http://schemas.microsoft.com/office/powerpoint/2010/main" val="15293025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24</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smtClean="0">
                <a:solidFill>
                  <a:schemeClr val="tx1"/>
                </a:solidFill>
                <a:effectLst/>
                <a:latin typeface="+mn-lt"/>
                <a:ea typeface="+mn-ea"/>
                <a:cs typeface="+mn-cs"/>
              </a:rPr>
              <a:t>等しい文字数を持つ二つの文字列の中で、対応する位置にある異なった文字の個数である。</a:t>
            </a:r>
            <a:endParaRPr kumimoji="1" lang="en-US" altLang="ja-JP" sz="1200" b="0" i="0" kern="1200" dirty="0" smtClean="0">
              <a:solidFill>
                <a:schemeClr val="tx1"/>
              </a:solidFill>
              <a:effectLst/>
              <a:latin typeface="+mn-lt"/>
              <a:ea typeface="+mn-ea"/>
              <a:cs typeface="+mn-cs"/>
            </a:endParaRPr>
          </a:p>
          <a:p>
            <a:r>
              <a:rPr kumimoji="1" lang="ja-JP" altLang="en-US" sz="1200" b="0" i="0" kern="1200" dirty="0" smtClean="0">
                <a:solidFill>
                  <a:schemeClr val="tx1"/>
                </a:solidFill>
                <a:effectLst/>
                <a:latin typeface="+mn-lt"/>
                <a:ea typeface="+mn-ea"/>
                <a:cs typeface="+mn-cs"/>
              </a:rPr>
              <a:t>ある文字列を別の文字列に変形する際に必要な置換回数を計測したものである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27</a:t>
            </a:fld>
            <a:endParaRPr kumimoji="1" lang="ja-JP" altLang="en-US"/>
          </a:p>
        </p:txBody>
      </p:sp>
    </p:spTree>
    <p:extLst>
      <p:ext uri="{BB962C8B-B14F-4D97-AF65-F5344CB8AC3E}">
        <p14:creationId xmlns:p14="http://schemas.microsoft.com/office/powerpoint/2010/main" val="1010253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32</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＋感染、免疫、病原体駆除</a:t>
            </a:r>
            <a:endParaRPr kumimoji="1" lang="en-US" altLang="ja-JP" dirty="0" smtClean="0"/>
          </a:p>
          <a:p>
            <a:r>
              <a:rPr kumimoji="1" lang="ja-JP" altLang="en-US" dirty="0" smtClean="0"/>
              <a:t>＋ＳＩＲよりも正確に表現できるＡＢＭ</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34</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35</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赤と青を変える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37</a:t>
            </a:fld>
            <a:endParaRPr kumimoji="1" lang="ja-JP" altLang="en-US"/>
          </a:p>
        </p:txBody>
      </p:sp>
    </p:spTree>
    <p:extLst>
      <p:ext uri="{BB962C8B-B14F-4D97-AF65-F5344CB8AC3E}">
        <p14:creationId xmlns:p14="http://schemas.microsoft.com/office/powerpoint/2010/main" val="26033171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説明</a:t>
            </a:r>
            <a:endParaRPr kumimoji="1" lang="en-US" altLang="ja-JP" dirty="0" smtClean="0"/>
          </a:p>
          <a:p>
            <a:r>
              <a:rPr kumimoji="1" lang="ja-JP" altLang="en-US" dirty="0" smtClean="0"/>
              <a:t>グラフが半周期ごとにずれている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34702285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縦軸最大値が２００でもいいか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39</a:t>
            </a:fld>
            <a:endParaRPr kumimoji="1" lang="ja-JP" altLang="en-US"/>
          </a:p>
        </p:txBody>
      </p:sp>
    </p:spTree>
    <p:extLst>
      <p:ext uri="{BB962C8B-B14F-4D97-AF65-F5344CB8AC3E}">
        <p14:creationId xmlns:p14="http://schemas.microsoft.com/office/powerpoint/2010/main" val="4036808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8</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＋電子タグとは、ただの１と０の配列である</a:t>
            </a:r>
            <a:endParaRPr kumimoji="1" lang="en-US" altLang="ja-JP" dirty="0" smtClean="0"/>
          </a:p>
          <a:p>
            <a:r>
              <a:rPr kumimoji="1" lang="ja-JP" altLang="en-US" dirty="0" smtClean="0"/>
              <a:t>＋エージェントとウイルスは、同じように電子タグを持っている</a:t>
            </a:r>
            <a:endParaRPr kumimoji="1" lang="en-US" altLang="ja-JP" dirty="0" smtClean="0"/>
          </a:p>
          <a:p>
            <a:r>
              <a:rPr kumimoji="1" lang="ja-JP" altLang="en-US" dirty="0" smtClean="0"/>
              <a:t>＋必ずエージェントのタグのほうが、ウイルスのタグの長さより長い</a:t>
            </a:r>
            <a:endParaRPr kumimoji="1" lang="en-US" altLang="ja-JP" dirty="0" smtClean="0"/>
          </a:p>
          <a:p>
            <a:r>
              <a:rPr kumimoji="1" lang="ja-JP" altLang="en-US" dirty="0" smtClean="0"/>
              <a:t>＋エージェントには２つの状態がある</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＋例の場合、このウイルスに感染する可能性があるのは、下の、ウイルスのタグを含まないエージェントである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725182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49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253452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426171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22768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40136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590647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1042586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139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290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398109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4389B5-BBD8-4BB5-AA3B-F6D4F6020998}" type="datetimeFigureOut">
              <a:rPr kumimoji="1" lang="ja-JP" altLang="en-US" smtClean="0"/>
              <a:t>2014/1/24</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82445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oAutofit/>
          </a:bodyPr>
          <a:lstStyle/>
          <a:p>
            <a:r>
              <a:rPr lang="ja-JP" altLang="en-US" sz="3200" dirty="0"/>
              <a:t>抗原</a:t>
            </a:r>
            <a:r>
              <a:rPr lang="ja-JP" altLang="en-US" sz="3200" dirty="0" smtClean="0"/>
              <a:t>抗体反応を表現する</a:t>
            </a:r>
            <a:r>
              <a:rPr kumimoji="1" lang="ja-JP" altLang="en-US" sz="3200" dirty="0" smtClean="0"/>
              <a:t>電子タグを持つ</a:t>
            </a:r>
            <a:r>
              <a:rPr kumimoji="1" lang="en-US" altLang="ja-JP" sz="3200" dirty="0" smtClean="0"/>
              <a:t>Agent Based Epidemic Model</a:t>
            </a:r>
            <a:endParaRPr kumimoji="1" lang="ja-JP" altLang="en-US" sz="32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1700808"/>
            <a:ext cx="9144000" cy="4568142"/>
          </a:xfrm>
          <a:prstGeom prst="rect">
            <a:avLst/>
          </a:prstGeom>
          <a:noFill/>
          <a:ln>
            <a:noFill/>
          </a:ln>
        </p:spPr>
      </p:pic>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598" y="0"/>
            <a:ext cx="8566804" cy="6858000"/>
          </a:xfrm>
          <a:prstGeom prst="rect">
            <a:avLst/>
          </a:prstGeom>
          <a:noFill/>
          <a:ln>
            <a:noFill/>
          </a:ln>
        </p:spPr>
      </p:pic>
    </p:spTree>
    <p:extLst>
      <p:ext uri="{BB962C8B-B14F-4D97-AF65-F5344CB8AC3E}">
        <p14:creationId xmlns:p14="http://schemas.microsoft.com/office/powerpoint/2010/main" val="35996676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Tree>
    <p:extLst>
      <p:ext uri="{BB962C8B-B14F-4D97-AF65-F5344CB8AC3E}">
        <p14:creationId xmlns:p14="http://schemas.microsoft.com/office/powerpoint/2010/main" val="41593696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244597645"/>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i="0" u="none" dirty="0">
                        <a:effectLst/>
                      </a:endParaRPr>
                    </a:p>
                  </a:txBody>
                  <a:tcPr anchor="ctr"/>
                </a:tc>
                <a:tc>
                  <a:txBody>
                    <a:bodyPr/>
                    <a:lstStyle/>
                    <a:p>
                      <a:pPr algn="ctr"/>
                      <a:r>
                        <a:rPr kumimoji="1" lang="ja-JP" altLang="en-US" b="1" u="none" dirty="0" smtClean="0">
                          <a:effectLst/>
                        </a:rPr>
                        <a:t>タグの長さ</a:t>
                      </a: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r>
              <a:tr h="370840">
                <a:tc>
                  <a:txBody>
                    <a:bodyPr/>
                    <a:lstStyle/>
                    <a:p>
                      <a:pPr algn="ctr"/>
                      <a:r>
                        <a:rPr kumimoji="1" lang="ja-JP" altLang="en-US" b="1" u="none" dirty="0" smtClean="0">
                          <a:effectLst/>
                        </a:rPr>
                        <a:t>エージェント</a:t>
                      </a:r>
                      <a:endParaRPr kumimoji="1" lang="ja-JP" altLang="en-US" b="1" i="0" u="none" dirty="0">
                        <a:effectLst/>
                      </a:endParaRPr>
                    </a:p>
                  </a:txBody>
                  <a:tcPr anchor="ctr"/>
                </a:tc>
                <a:tc>
                  <a:txBody>
                    <a:bodyPr/>
                    <a:lstStyle/>
                    <a:p>
                      <a:pPr algn="ctr"/>
                      <a:r>
                        <a:rPr kumimoji="1" lang="ja-JP" altLang="en-US" b="1" u="none" dirty="0" smtClean="0">
                          <a:effectLst/>
                        </a:rPr>
                        <a:t>２０</a:t>
                      </a:r>
                      <a:endParaRPr kumimoji="1" lang="ja-JP" altLang="en-US" b="1" i="0" u="none" dirty="0">
                        <a:effectLst/>
                      </a:endParaRPr>
                    </a:p>
                  </a:txBody>
                  <a:tcPr anchor="ctr"/>
                </a:tc>
                <a:tc>
                  <a:txBody>
                    <a:bodyPr/>
                    <a:lstStyle/>
                    <a:p>
                      <a:pPr algn="ctr"/>
                      <a:r>
                        <a:rPr kumimoji="1" lang="ja-JP" altLang="en-US" b="1" u="none" dirty="0" smtClean="0">
                          <a:effectLst/>
                        </a:rPr>
                        <a:t>１０００個体</a:t>
                      </a:r>
                      <a:endParaRPr kumimoji="1" lang="ja-JP" altLang="en-US" b="1" i="0" u="none" dirty="0">
                        <a:effectLst/>
                      </a:endParaRPr>
                    </a:p>
                  </a:txBody>
                  <a:tcPr anchor="ctr"/>
                </a:tc>
                <a:tc>
                  <a:txBody>
                    <a:bodyPr/>
                    <a:lstStyle/>
                    <a:p>
                      <a:pPr algn="ctr"/>
                      <a:r>
                        <a:rPr kumimoji="1" lang="ja-JP" altLang="en-US" b="1" i="0" u="none" dirty="0" smtClean="0">
                          <a:effectLst/>
                        </a:rPr>
                        <a:t>ランダム</a:t>
                      </a:r>
                      <a:endParaRPr kumimoji="1" lang="ja-JP" altLang="en-US" b="1" i="0" u="none" dirty="0">
                        <a:effectLst/>
                      </a:endParaRPr>
                    </a:p>
                  </a:txBody>
                  <a:tcPr anchor="ctr"/>
                </a:tc>
              </a:tr>
              <a:tr h="370840">
                <a:tc rowSpan="2">
                  <a:txBody>
                    <a:bodyPr/>
                    <a:lstStyle/>
                    <a:p>
                      <a:pPr algn="ctr"/>
                      <a:r>
                        <a:rPr kumimoji="1" lang="ja-JP" altLang="en-US" b="1" u="none" dirty="0" smtClean="0">
                          <a:effectLst/>
                        </a:rPr>
                        <a:t>ウイルス</a:t>
                      </a:r>
                      <a:endParaRPr kumimoji="1" lang="ja-JP" altLang="en-US" b="1" i="0" u="none" dirty="0">
                        <a:effectLst/>
                      </a:endParaRPr>
                    </a:p>
                  </a:txBody>
                  <a:tcPr anchor="ctr"/>
                </a:tc>
                <a:tc rowSpan="2">
                  <a:txBody>
                    <a:bodyPr/>
                    <a:lstStyle/>
                    <a:p>
                      <a:pPr algn="ctr"/>
                      <a:r>
                        <a:rPr kumimoji="1" lang="ja-JP" altLang="en-US" b="1" u="none" dirty="0" smtClean="0">
                          <a:effectLst/>
                        </a:rPr>
                        <a:t>１２</a:t>
                      </a:r>
                      <a:endParaRPr kumimoji="1" lang="ja-JP" altLang="en-US" b="1" i="0" u="none" dirty="0">
                        <a:effectLst/>
                      </a:endParaRPr>
                    </a:p>
                  </a:txBody>
                  <a:tcPr anchor="ctr"/>
                </a:tc>
                <a:tc rowSpan="2">
                  <a:txBody>
                    <a:bodyPr/>
                    <a:lstStyle/>
                    <a:p>
                      <a:pPr algn="ctr"/>
                      <a:r>
                        <a:rPr kumimoji="1" lang="ja-JP" altLang="en-US" b="1" u="none" dirty="0" smtClean="0">
                          <a:effectLst/>
                        </a:rPr>
                        <a:t>２種類</a:t>
                      </a:r>
                      <a:endParaRPr kumimoji="1" lang="ja-JP" altLang="en-US" b="1" i="0" u="none" dirty="0">
                        <a:effectLst/>
                      </a:endParaRPr>
                    </a:p>
                  </a:txBody>
                  <a:tcPr anchor="ctr"/>
                </a:tc>
                <a:tc>
                  <a:txBody>
                    <a:bodyPr/>
                    <a:lstStyle/>
                    <a:p>
                      <a:pPr algn="ctr"/>
                      <a:r>
                        <a:rPr kumimoji="1" lang="en-US" altLang="ja-JP" b="1" u="none" dirty="0" smtClean="0">
                          <a:effectLst/>
                        </a:rPr>
                        <a:t>“000000000000”</a:t>
                      </a:r>
                      <a:endParaRPr kumimoji="1" lang="ja-JP" altLang="en-US" b="1" i="0" u="none" dirty="0">
                        <a:effectLst/>
                      </a:endParaRPr>
                    </a:p>
                  </a:txBody>
                  <a:tcPr anchor="ctr"/>
                </a:tc>
              </a:tr>
              <a:tr h="370840">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a:txBody>
                    <a:bodyPr/>
                    <a:lstStyle/>
                    <a:p>
                      <a:pPr algn="ctr"/>
                      <a:r>
                        <a:rPr kumimoji="1" lang="en-US" altLang="ja-JP" b="1" u="none" dirty="0" smtClean="0">
                          <a:effectLst/>
                        </a:rPr>
                        <a:t>“111111111111”</a:t>
                      </a:r>
                      <a:endParaRPr kumimoji="1" lang="ja-JP" altLang="en-US" b="1" i="0" u="none" dirty="0">
                        <a:effectLst/>
                      </a:endParaRPr>
                    </a:p>
                  </a:txBody>
                  <a:tcPr anchor="ctr"/>
                </a:tc>
              </a:tr>
            </a:tbl>
          </a:graphicData>
        </a:graphic>
      </p:graphicFrame>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174528509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086510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232046396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54604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407482825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092425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3697085310"/>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771859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sp>
        <p:nvSpPr>
          <p:cNvPr id="3" name="コンテンツ プレースホルダー 2"/>
          <p:cNvSpPr>
            <a:spLocks noGrp="1"/>
          </p:cNvSpPr>
          <p:nvPr>
            <p:ph idx="1"/>
          </p:nvPr>
        </p:nvSpPr>
        <p:spPr/>
        <p:txBody>
          <a:bodyPr/>
          <a:lstStyle/>
          <a:p>
            <a:r>
              <a:rPr lang="ja-JP" altLang="en-US" dirty="0"/>
              <a:t>振動するパターン</a:t>
            </a:r>
            <a:endParaRPr lang="en-US" altLang="ja-JP" dirty="0"/>
          </a:p>
          <a:p>
            <a:pPr lvl="1"/>
            <a:r>
              <a:rPr lang="ja-JP" altLang="en-US" dirty="0"/>
              <a:t>始めはグラフが乱れているが、後半は各ウイルスに対するグラフが振動し、お互いが半周期ずれて</a:t>
            </a:r>
            <a:r>
              <a:rPr lang="ja-JP" altLang="en-US" dirty="0" smtClean="0"/>
              <a:t>いる</a:t>
            </a:r>
            <a:endParaRPr lang="en-US" altLang="ja-JP" dirty="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4207487901"/>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dirty="0"/>
                    </a:p>
                  </a:txBody>
                  <a:tcPr anchor="ctr"/>
                </a:tc>
                <a:tc>
                  <a:txBody>
                    <a:bodyPr/>
                    <a:lstStyle/>
                    <a:p>
                      <a:pPr algn="ctr"/>
                      <a:r>
                        <a:rPr kumimoji="1" lang="ja-JP" altLang="en-US" b="1" dirty="0" smtClean="0"/>
                        <a:t>タグの長さ</a:t>
                      </a:r>
                      <a:endParaRPr kumimoji="1" lang="ja-JP" altLang="en-US" b="1" dirty="0"/>
                    </a:p>
                  </a:txBody>
                  <a:tcPr anchor="ctr"/>
                </a:tc>
                <a:tc>
                  <a:txBody>
                    <a:bodyPr/>
                    <a:lstStyle/>
                    <a:p>
                      <a:pPr algn="ctr"/>
                      <a:endParaRPr kumimoji="1" lang="ja-JP" altLang="en-US" b="1" dirty="0"/>
                    </a:p>
                  </a:txBody>
                  <a:tcPr anchor="ctr"/>
                </a:tc>
                <a:tc>
                  <a:txBody>
                    <a:bodyPr/>
                    <a:lstStyle/>
                    <a:p>
                      <a:pPr algn="ctr"/>
                      <a:endParaRPr kumimoji="1" lang="ja-JP" altLang="en-US" b="1"/>
                    </a:p>
                  </a:txBody>
                  <a:tcPr anchor="ctr"/>
                </a:tc>
              </a:tr>
              <a:tr h="370840">
                <a:tc>
                  <a:txBody>
                    <a:bodyPr/>
                    <a:lstStyle/>
                    <a:p>
                      <a:pPr algn="ctr"/>
                      <a:r>
                        <a:rPr kumimoji="1" lang="ja-JP" altLang="en-US" b="1" dirty="0" smtClean="0"/>
                        <a:t>エージェント</a:t>
                      </a:r>
                      <a:endParaRPr kumimoji="1" lang="ja-JP" altLang="en-US" b="1" dirty="0"/>
                    </a:p>
                  </a:txBody>
                  <a:tcPr anchor="ctr"/>
                </a:tc>
                <a:tc>
                  <a:txBody>
                    <a:bodyPr/>
                    <a:lstStyle/>
                    <a:p>
                      <a:pPr algn="ctr"/>
                      <a:r>
                        <a:rPr kumimoji="1" lang="ja-JP" altLang="en-US" b="1" dirty="0" smtClean="0"/>
                        <a:t>２０</a:t>
                      </a:r>
                      <a:endParaRPr kumimoji="1" lang="ja-JP" altLang="en-US" b="1" dirty="0"/>
                    </a:p>
                  </a:txBody>
                  <a:tcPr anchor="ctr"/>
                </a:tc>
                <a:tc>
                  <a:txBody>
                    <a:bodyPr/>
                    <a:lstStyle/>
                    <a:p>
                      <a:pPr algn="ctr"/>
                      <a:r>
                        <a:rPr kumimoji="1" lang="ja-JP" altLang="en-US" b="1" dirty="0" smtClean="0"/>
                        <a:t>１０００個体</a:t>
                      </a:r>
                      <a:endParaRPr kumimoji="1" lang="ja-JP" altLang="en-US" b="1" dirty="0"/>
                    </a:p>
                  </a:txBody>
                  <a:tcPr anchor="ctr"/>
                </a:tc>
                <a:tc>
                  <a:txBody>
                    <a:bodyPr/>
                    <a:lstStyle/>
                    <a:p>
                      <a:pPr algn="ctr"/>
                      <a:r>
                        <a:rPr kumimoji="1" lang="ja-JP" altLang="en-US" b="1" dirty="0" smtClean="0"/>
                        <a:t>ランダム</a:t>
                      </a:r>
                      <a:endParaRPr kumimoji="1" lang="ja-JP" altLang="en-US" b="1" dirty="0"/>
                    </a:p>
                  </a:txBody>
                  <a:tcPr anchor="ctr"/>
                </a:tc>
              </a:tr>
              <a:tr h="370840">
                <a:tc rowSpan="2">
                  <a:txBody>
                    <a:bodyPr/>
                    <a:lstStyle/>
                    <a:p>
                      <a:pPr algn="ctr"/>
                      <a:r>
                        <a:rPr kumimoji="1" lang="ja-JP" altLang="en-US" b="1" dirty="0" smtClean="0"/>
                        <a:t>ウイルス</a:t>
                      </a:r>
                      <a:endParaRPr kumimoji="1" lang="ja-JP" altLang="en-US" b="1" dirty="0"/>
                    </a:p>
                  </a:txBody>
                  <a:tcPr anchor="ctr"/>
                </a:tc>
                <a:tc rowSpan="2">
                  <a:txBody>
                    <a:bodyPr/>
                    <a:lstStyle/>
                    <a:p>
                      <a:pPr algn="ctr"/>
                      <a:r>
                        <a:rPr kumimoji="1" lang="ja-JP" altLang="en-US" b="1" dirty="0" smtClean="0"/>
                        <a:t>１２</a:t>
                      </a:r>
                      <a:endParaRPr kumimoji="1" lang="ja-JP" altLang="en-US" b="1" dirty="0"/>
                    </a:p>
                  </a:txBody>
                  <a:tcPr anchor="ctr"/>
                </a:tc>
                <a:tc rowSpan="2">
                  <a:txBody>
                    <a:bodyPr/>
                    <a:lstStyle/>
                    <a:p>
                      <a:pPr algn="ctr"/>
                      <a:r>
                        <a:rPr kumimoji="1" lang="ja-JP" altLang="en-US" b="1" dirty="0" smtClean="0"/>
                        <a:t>２種類</a:t>
                      </a:r>
                      <a:endParaRPr kumimoji="1" lang="ja-JP" altLang="en-US" b="1" dirty="0"/>
                    </a:p>
                  </a:txBody>
                  <a:tcPr anchor="ctr"/>
                </a:tc>
                <a:tc>
                  <a:txBody>
                    <a:bodyPr/>
                    <a:lstStyle/>
                    <a:p>
                      <a:pPr algn="ctr"/>
                      <a:r>
                        <a:rPr kumimoji="1" lang="en-US" altLang="ja-JP" b="1" dirty="0" smtClean="0"/>
                        <a:t>“000000000000”</a:t>
                      </a:r>
                      <a:endParaRPr kumimoji="1" lang="ja-JP" altLang="en-US" b="1" dirty="0"/>
                    </a:p>
                  </a:txBody>
                  <a:tcPr anchor="ctr"/>
                </a:tc>
              </a:tr>
              <a:tr h="370840">
                <a:tc vMerge="1">
                  <a:txBody>
                    <a:bodyPr/>
                    <a:lstStyle/>
                    <a:p>
                      <a:endParaRPr kumimoji="1" lang="ja-JP" altLang="en-US" dirty="0"/>
                    </a:p>
                  </a:txBody>
                  <a:tcPr/>
                </a:tc>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en-US" altLang="ja-JP" b="1" dirty="0" smtClean="0"/>
                        <a:t>“</a:t>
                      </a:r>
                      <a:r>
                        <a:rPr kumimoji="1" lang="en-US" altLang="ja-JP" b="1" dirty="0" smtClean="0">
                          <a:solidFill>
                            <a:srgbClr val="FF0000"/>
                          </a:solidFill>
                        </a:rPr>
                        <a:t>0000</a:t>
                      </a:r>
                      <a:r>
                        <a:rPr kumimoji="1" lang="en-US" altLang="ja-JP" b="1" dirty="0" smtClean="0"/>
                        <a:t>11111111”</a:t>
                      </a:r>
                      <a:endParaRPr kumimoji="1" lang="ja-JP" altLang="en-US" b="1" dirty="0"/>
                    </a:p>
                  </a:txBody>
                  <a:tcPr anchor="ctr"/>
                </a:tc>
              </a:tr>
            </a:tbl>
          </a:graphicData>
        </a:graphic>
      </p:graphicFrame>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抗原抗体反応を表現する電子タグを持つエージェントによって構成される</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2584769599"/>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111795192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896932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オーバーラップするパターン</a:t>
            </a:r>
            <a:endParaRPr lang="en-US" altLang="ja-JP" dirty="0" smtClean="0"/>
          </a:p>
          <a:p>
            <a:pPr lvl="1"/>
            <a:r>
              <a:rPr lang="ja-JP" altLang="en-US" dirty="0" smtClean="0"/>
              <a:t>ウイルスの先頭と末尾をうまくオーバーラップさせることにより、両方のウイルスに対する免疫を獲得しているエージェントが時間とともに増えていっている</a:t>
            </a:r>
            <a:endParaRPr lang="en-US" altLang="ja-JP" dirty="0" smtClean="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ウイルスのタグの長さに比べて、免疫機構のタグが短い場合でもオーバーラップによって十分な抗体を作ることができる。</a:t>
            </a:r>
            <a:endParaRPr kumimoji="1" lang="en-US" altLang="ja-JP" dirty="0" smtClean="0"/>
          </a:p>
          <a:p>
            <a:r>
              <a:rPr lang="ja-JP" altLang="en-US" dirty="0" smtClean="0"/>
              <a:t>各ウイルスの電子タグの頭としっぽの構造によって感染伝播の振動現象が起きたり</a:t>
            </a:r>
            <a:r>
              <a:rPr lang="en-US" altLang="ja-JP" dirty="0" smtClean="0"/>
              <a:t>die out</a:t>
            </a:r>
            <a:r>
              <a:rPr lang="ja-JP" altLang="en-US" dirty="0" smtClean="0"/>
              <a:t>が起きたりすることが分かった。</a:t>
            </a:r>
            <a:endParaRPr kumimoji="1" lang="en-US" altLang="ja-JP" dirty="0" smtClean="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Tree>
    <p:extLst>
      <p:ext uri="{BB962C8B-B14F-4D97-AF65-F5344CB8AC3E}">
        <p14:creationId xmlns:p14="http://schemas.microsoft.com/office/powerpoint/2010/main" val="41405138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rgbClr val="FF0000"/>
                </a:solidFill>
              </a:rPr>
              <a:t>（（（これで研究発表を終わります</a:t>
            </a:r>
            <a:endParaRPr kumimoji="1" lang="ja-JP" altLang="en-US" dirty="0">
              <a:solidFill>
                <a:srgbClr val="FF0000"/>
              </a:solidFill>
            </a:endParaRPr>
          </a:p>
        </p:txBody>
      </p:sp>
      <p:sp>
        <p:nvSpPr>
          <p:cNvPr id="3" name="コンテンツ プレースホルダー 2"/>
          <p:cNvSpPr>
            <a:spLocks noGrp="1"/>
          </p:cNvSpPr>
          <p:nvPr>
            <p:ph idx="1"/>
          </p:nvPr>
        </p:nvSpPr>
        <p:spPr/>
        <p:txBody>
          <a:bodyPr/>
          <a:lstStyle/>
          <a:p>
            <a:endParaRPr kumimoji="1" lang="ja-JP" altLang="en-US" dirty="0"/>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882" y="836712"/>
            <a:ext cx="8005566" cy="6408712"/>
          </a:xfrm>
        </p:spPr>
      </p:pic>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等しい文字数を持つ２つの文字列の中で、対応する</a:t>
            </a:r>
            <a:r>
              <a:rPr lang="ja-JP" altLang="en-US" dirty="0"/>
              <a:t>位置</a:t>
            </a:r>
            <a:r>
              <a:rPr lang="ja-JP" altLang="en-US" dirty="0" smtClean="0"/>
              <a:t>にある異なった文字の個数</a:t>
            </a:r>
            <a:endParaRPr lang="en-US" altLang="ja-JP" dirty="0" smtClean="0"/>
          </a:p>
          <a:p>
            <a:r>
              <a:rPr kumimoji="1" lang="ja-JP" altLang="en-US" dirty="0"/>
              <a:t>ある文字列</a:t>
            </a:r>
            <a:r>
              <a:rPr kumimoji="1" lang="ja-JP" altLang="en-US" dirty="0" smtClean="0"/>
              <a:t>を別の文字列に変形する際に必要な置換回数</a:t>
            </a:r>
            <a:endParaRPr kumimoji="1" lang="ja-JP" altLang="en-US" dirty="0"/>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ノイマン近傍</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自マスを含め、縦横の１マス分の、計</a:t>
            </a:r>
            <a:r>
              <a:rPr lang="ja-JP" altLang="en-US" dirty="0" smtClean="0"/>
              <a:t>５マス</a:t>
            </a:r>
            <a:endParaRPr lang="en-US" altLang="ja-JP" dirty="0" smtClean="0"/>
          </a:p>
        </p:txBody>
      </p:sp>
      <p:pic>
        <p:nvPicPr>
          <p:cNvPr id="5" name="図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250" y="2996952"/>
            <a:ext cx="2857500" cy="2857500"/>
          </a:xfrm>
          <a:prstGeom prst="rect">
            <a:avLst/>
          </a:prstGeom>
        </p:spPr>
      </p:pic>
    </p:spTree>
    <p:extLst>
      <p:ext uri="{BB962C8B-B14F-4D97-AF65-F5344CB8AC3E}">
        <p14:creationId xmlns:p14="http://schemas.microsoft.com/office/powerpoint/2010/main" val="29299274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ウイルス</a:t>
            </a:r>
            <a:endParaRPr lang="en-US" altLang="ja-JP" dirty="0"/>
          </a:p>
          <a:p>
            <a:pPr lvl="1"/>
            <a:r>
              <a:rPr kumimoji="1" lang="ja-JP" altLang="en-US" dirty="0" smtClean="0"/>
              <a:t>他</a:t>
            </a:r>
            <a:r>
              <a:rPr kumimoji="1" lang="ja-JP" altLang="en-US" dirty="0" smtClean="0"/>
              <a:t>の生物の細胞を利用して、自己を複製する</a:t>
            </a:r>
            <a:r>
              <a:rPr kumimoji="1" lang="ja-JP" altLang="en-US" dirty="0" smtClean="0"/>
              <a:t>。</a:t>
            </a:r>
            <a:r>
              <a:rPr lang="ja-JP" altLang="en-US" dirty="0" smtClean="0"/>
              <a:t>自身で自己複製はできない。</a:t>
            </a:r>
            <a:r>
              <a:rPr kumimoji="1" lang="ja-JP" altLang="en-US" dirty="0" smtClean="0"/>
              <a:t>細胞</a:t>
            </a:r>
            <a:r>
              <a:rPr kumimoji="1" lang="ja-JP" altLang="en-US" dirty="0" smtClean="0"/>
              <a:t>は</a:t>
            </a:r>
            <a:r>
              <a:rPr kumimoji="1" lang="ja-JP" altLang="en-US" dirty="0" smtClean="0"/>
              <a:t>持たないが、遺伝子</a:t>
            </a:r>
            <a:r>
              <a:rPr kumimoji="1" lang="ja-JP" altLang="en-US" dirty="0" smtClean="0"/>
              <a:t>を持つ。</a:t>
            </a:r>
            <a:endParaRPr kumimoji="1" lang="en-US" altLang="ja-JP" dirty="0" smtClean="0"/>
          </a:p>
          <a:p>
            <a:r>
              <a:rPr lang="ja-JP" altLang="en-US" dirty="0" smtClean="0"/>
              <a:t>細菌</a:t>
            </a:r>
            <a:endParaRPr lang="en-US" altLang="ja-JP" dirty="0" smtClean="0"/>
          </a:p>
          <a:p>
            <a:pPr lvl="1"/>
            <a:r>
              <a:rPr lang="ja-JP" altLang="en-US" dirty="0" smtClean="0"/>
              <a:t>単細胞生物。代謝で出てきたものが、細胞に悪影響を及ぼす。</a:t>
            </a:r>
            <a:endParaRPr lang="en-US" altLang="ja-JP" dirty="0" smtClean="0"/>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エージェントに電子タグを持たせることにより、免疫機構をモデル化することができる。</a:t>
            </a:r>
            <a:endParaRPr kumimoji="1" lang="en-US" altLang="ja-JP" dirty="0" smtClean="0"/>
          </a:p>
        </p:txBody>
      </p:sp>
    </p:spTree>
    <p:extLst>
      <p:ext uri="{BB962C8B-B14F-4D97-AF65-F5344CB8AC3E}">
        <p14:creationId xmlns:p14="http://schemas.microsoft.com/office/powerpoint/2010/main" val="19656117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自己複製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自己と同じものを生み出すこと</a:t>
            </a:r>
            <a:endParaRPr kumimoji="1" lang="en-US" altLang="ja-JP" dirty="0" smtClean="0"/>
          </a:p>
          <a:p>
            <a:r>
              <a:rPr lang="ja-JP" altLang="en-US" dirty="0"/>
              <a:t>生物</a:t>
            </a:r>
            <a:r>
              <a:rPr lang="ja-JP" altLang="en-US" dirty="0" smtClean="0"/>
              <a:t>の基本的な特徴のひとつ</a:t>
            </a:r>
            <a:endParaRPr lang="en-US" altLang="ja-JP" dirty="0" smtClean="0"/>
          </a:p>
          <a:p>
            <a:r>
              <a:rPr kumimoji="1" lang="ja-JP" altLang="en-US" dirty="0" smtClean="0"/>
              <a:t>例）</a:t>
            </a:r>
            <a:endParaRPr kumimoji="1" lang="en-US" altLang="ja-JP" dirty="0" smtClean="0"/>
          </a:p>
          <a:p>
            <a:pPr lvl="1"/>
            <a:r>
              <a:rPr lang="ja-JP" altLang="en-US" dirty="0" smtClean="0"/>
              <a:t>ＤＮＡの複製</a:t>
            </a:r>
            <a:endParaRPr lang="en-US" altLang="ja-JP" dirty="0" smtClean="0"/>
          </a:p>
          <a:p>
            <a:pPr lvl="1"/>
            <a:r>
              <a:rPr kumimoji="1" lang="ja-JP" altLang="en-US" dirty="0" smtClean="0"/>
              <a:t>生殖</a:t>
            </a:r>
            <a:endParaRPr kumimoji="1" lang="en-US" altLang="ja-JP" dirty="0" smtClean="0"/>
          </a:p>
          <a:p>
            <a:pPr lvl="1"/>
            <a:r>
              <a:rPr lang="ja-JP" altLang="en-US" dirty="0"/>
              <a:t>体細胞分裂</a:t>
            </a:r>
            <a:endParaRPr kumimoji="1" lang="ja-JP" altLang="en-US" dirty="0"/>
          </a:p>
        </p:txBody>
      </p:sp>
    </p:spTree>
    <p:extLst>
      <p:ext uri="{BB962C8B-B14F-4D97-AF65-F5344CB8AC3E}">
        <p14:creationId xmlns:p14="http://schemas.microsoft.com/office/powerpoint/2010/main" val="102962423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利己的</a:t>
            </a:r>
            <a:r>
              <a:rPr lang="ja-JP" altLang="en-US" dirty="0" smtClean="0"/>
              <a:t>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8321569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グラフ 4"/>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796211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993884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先行研究紹介</a:t>
            </a:r>
            <a:endParaRPr kumimoji="1" lang="ja-JP" altLang="en-US" dirty="0"/>
          </a:p>
        </p:txBody>
      </p:sp>
      <p:sp>
        <p:nvSpPr>
          <p:cNvPr id="3" name="コンテンツ プレースホルダー 2"/>
          <p:cNvSpPr>
            <a:spLocks noGrp="1"/>
          </p:cNvSpPr>
          <p:nvPr>
            <p:ph idx="1"/>
          </p:nvPr>
        </p:nvSpPr>
        <p:spPr/>
        <p:txBody>
          <a:bodyPr>
            <a:normAutofit/>
          </a:bodyPr>
          <a:lstStyle/>
          <a:p>
            <a:r>
              <a:rPr lang="en-US" altLang="ja-JP" sz="2000" dirty="0" smtClean="0"/>
              <a:t>[1]Russell </a:t>
            </a:r>
            <a:r>
              <a:rPr lang="en-US" altLang="ja-JP" sz="2000" dirty="0"/>
              <a:t>Connell, Peter </a:t>
            </a:r>
            <a:r>
              <a:rPr lang="en-US" altLang="ja-JP" sz="2000" dirty="0" smtClean="0"/>
              <a:t>Dawson , Alex </a:t>
            </a:r>
            <a:r>
              <a:rPr lang="en-US" altLang="ja-JP" sz="2000" dirty="0" err="1" smtClean="0"/>
              <a:t>Skvortsov</a:t>
            </a:r>
            <a:r>
              <a:rPr lang="en-US" altLang="ja-JP" sz="2000" dirty="0" smtClean="0"/>
              <a:t>, Comparison </a:t>
            </a:r>
            <a:r>
              <a:rPr lang="en-US" altLang="ja-JP" sz="2000" dirty="0"/>
              <a:t>of an Agent-based Model of </a:t>
            </a:r>
            <a:r>
              <a:rPr lang="en-US" altLang="ja-JP" sz="2000" dirty="0" smtClean="0"/>
              <a:t>Disease</a:t>
            </a:r>
            <a:r>
              <a:rPr lang="ja-JP" altLang="en-US" sz="2000" dirty="0"/>
              <a:t> </a:t>
            </a:r>
            <a:r>
              <a:rPr lang="en-US" altLang="ja-JP" sz="2000" dirty="0" smtClean="0"/>
              <a:t>Propagation </a:t>
            </a:r>
            <a:r>
              <a:rPr lang="en-US" altLang="ja-JP" sz="2000" dirty="0"/>
              <a:t>with the </a:t>
            </a:r>
            <a:r>
              <a:rPr lang="en-US" altLang="ja-JP" sz="2000" dirty="0" err="1"/>
              <a:t>Generalised</a:t>
            </a:r>
            <a:r>
              <a:rPr lang="en-US" altLang="ja-JP" sz="2000" dirty="0"/>
              <a:t> SIR Epidemic </a:t>
            </a:r>
            <a:r>
              <a:rPr lang="en-US" altLang="ja-JP" sz="2000" dirty="0" smtClean="0"/>
              <a:t>Model, </a:t>
            </a:r>
            <a:r>
              <a:rPr lang="en-US" altLang="ja-JP" sz="2000" dirty="0" err="1" smtClean="0"/>
              <a:t>Defence</a:t>
            </a:r>
            <a:r>
              <a:rPr lang="en-US" altLang="ja-JP" sz="2000" dirty="0" smtClean="0"/>
              <a:t> Science and Technology </a:t>
            </a:r>
            <a:r>
              <a:rPr lang="en-US" altLang="ja-JP" sz="2000" dirty="0" err="1" smtClean="0"/>
              <a:t>Orgnisation</a:t>
            </a:r>
            <a:r>
              <a:rPr lang="en-US" altLang="ja-JP" sz="2000" dirty="0" smtClean="0"/>
              <a:t>, Technical Report, 2009, AR-014-617.</a:t>
            </a:r>
          </a:p>
          <a:p>
            <a:r>
              <a:rPr lang="en-US" altLang="ja-JP" sz="2000" dirty="0" smtClean="0"/>
              <a:t>[2]Enrique Frias-Martinez z, Graham Williamson , Vanessa Frias-Martinez</a:t>
            </a:r>
            <a:r>
              <a:rPr lang="en-US" altLang="ja-JP" sz="2000" dirty="0"/>
              <a:t>,</a:t>
            </a:r>
            <a:r>
              <a:rPr lang="en-US" altLang="ja-JP" sz="2000" dirty="0" smtClean="0"/>
              <a:t> </a:t>
            </a:r>
            <a:r>
              <a:rPr lang="en-US" altLang="ja-JP" sz="2000" dirty="0"/>
              <a:t>An Agent-Based Model of Epidemic Spread </a:t>
            </a:r>
            <a:r>
              <a:rPr lang="en-US" altLang="ja-JP" sz="2000" dirty="0" smtClean="0"/>
              <a:t>using Human Mobility and </a:t>
            </a:r>
            <a:r>
              <a:rPr lang="en-US" altLang="ja-JP" sz="2000" dirty="0"/>
              <a:t>Social Network Information, Privacy, Security, Risk and Trust (PASSAT), </a:t>
            </a:r>
            <a:r>
              <a:rPr lang="en-US" altLang="ja-JP" sz="2000" i="1" dirty="0"/>
              <a:t>2011 IEEE Third International Conference on and 2011 IEEE Third International </a:t>
            </a:r>
            <a:r>
              <a:rPr lang="en-US" altLang="ja-JP" sz="2000" i="1" dirty="0" err="1"/>
              <a:t>Confernece</a:t>
            </a:r>
            <a:r>
              <a:rPr lang="en-US" altLang="ja-JP" sz="2000" i="1" dirty="0"/>
              <a:t> on Social Computing (</a:t>
            </a:r>
            <a:r>
              <a:rPr lang="en-US" altLang="ja-JP" sz="2000" i="1" dirty="0" err="1" smtClean="0"/>
              <a:t>SocialCom</a:t>
            </a:r>
            <a:r>
              <a:rPr lang="en-US" altLang="ja-JP" sz="2000" i="1" dirty="0" smtClean="0"/>
              <a:t>)</a:t>
            </a:r>
            <a:r>
              <a:rPr lang="en-US" altLang="ja-JP" sz="2000" dirty="0" smtClean="0"/>
              <a:t>, 9-11 Oct 2011, P57-64.</a:t>
            </a:r>
          </a:p>
        </p:txBody>
      </p:sp>
    </p:spTree>
    <p:extLst>
      <p:ext uri="{BB962C8B-B14F-4D97-AF65-F5344CB8AC3E}">
        <p14:creationId xmlns:p14="http://schemas.microsoft.com/office/powerpoint/2010/main" val="49264964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594444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490893336"/>
              </p:ext>
            </p:extLst>
          </p:nvPr>
        </p:nvGraphicFramePr>
        <p:xfrm>
          <a:off x="461962" y="683418"/>
          <a:ext cx="8220075" cy="54911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975694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a:t>
            </a:r>
            <a:r>
              <a:rPr lang="ja-JP" altLang="en-US" dirty="0"/>
              <a:t>は</a:t>
            </a:r>
            <a:endParaRPr lang="en-US" altLang="ja-JP" dirty="0" smtClean="0"/>
          </a:p>
          <a:p>
            <a:pPr lvl="1"/>
            <a:r>
              <a:rPr kumimoji="1" lang="ja-JP" altLang="en-US" dirty="0" smtClean="0"/>
              <a:t>１．微分方程式</a:t>
            </a:r>
            <a:endParaRPr kumimoji="1" lang="en-US" altLang="ja-JP" dirty="0" smtClean="0"/>
          </a:p>
          <a:p>
            <a:pPr lvl="1"/>
            <a:r>
              <a:rPr lang="ja-JP" altLang="en-US" dirty="0" smtClean="0"/>
              <a:t>２．確率過程</a:t>
            </a:r>
            <a:endParaRPr lang="en-US" altLang="ja-JP" dirty="0"/>
          </a:p>
          <a:p>
            <a:pPr lvl="1"/>
            <a:r>
              <a:rPr lang="ja-JP" altLang="en-US" dirty="0" smtClean="0"/>
              <a:t>３．ＡＢＭ</a:t>
            </a:r>
            <a:endParaRPr lang="en-US" altLang="ja-JP" dirty="0" smtClean="0"/>
          </a:p>
        </p:txBody>
      </p:sp>
    </p:spTree>
    <p:extLst>
      <p:ext uri="{BB962C8B-B14F-4D97-AF65-F5344CB8AC3E}">
        <p14:creationId xmlns:p14="http://schemas.microsoft.com/office/powerpoint/2010/main" val="22888936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r>
              <a:rPr lang="ja-JP" altLang="en-US" dirty="0"/>
              <a:t>　</a:t>
            </a:r>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　</a:t>
            </a:r>
            <a:r>
              <a:rPr lang="en-US" altLang="ja-JP" dirty="0" smtClean="0"/>
              <a:t>Stochastic</a:t>
            </a:r>
            <a:r>
              <a:rPr lang="ja-JP" altLang="en-US" dirty="0"/>
              <a:t> </a:t>
            </a:r>
            <a:r>
              <a:rPr lang="en-US" altLang="ja-JP" dirty="0" smtClean="0"/>
              <a:t>Model</a:t>
            </a:r>
            <a:r>
              <a:rPr lang="ja-JP" altLang="en-US" dirty="0" smtClean="0"/>
              <a:t>　であるため、シミュレーションごとに結果が変化するので、定性的な結果を得ることが難しい</a:t>
            </a:r>
            <a:endParaRPr lang="en-US" altLang="ja-JP" dirty="0" smtClean="0"/>
          </a:p>
        </p:txBody>
      </p:sp>
    </p:spTree>
    <p:extLst>
      <p:ext uri="{BB962C8B-B14F-4D97-AF65-F5344CB8AC3E}">
        <p14:creationId xmlns:p14="http://schemas.microsoft.com/office/powerpoint/2010/main" val="11538914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a:p>
            <a:pPr lvl="1"/>
            <a:r>
              <a:rPr lang="ja-JP" altLang="en-US" dirty="0"/>
              <a:t>抗原と</a:t>
            </a:r>
            <a:r>
              <a:rPr lang="ja-JP" altLang="en-US" dirty="0" smtClean="0"/>
              <a:t>は通常、細菌やウイルス、注射などで体内に入るたんぱく質のこと</a:t>
            </a:r>
            <a:endParaRPr lang="en-US" altLang="ja-JP" dirty="0" smtClean="0"/>
          </a:p>
          <a:p>
            <a:pPr lvl="1"/>
            <a:r>
              <a:rPr lang="ja-JP" altLang="en-US" dirty="0"/>
              <a:t>抗体と</a:t>
            </a:r>
            <a:r>
              <a:rPr lang="ja-JP" altLang="en-US" dirty="0" smtClean="0"/>
              <a:t>は主に血液中や体液中に存在し、体内に侵入してきた細菌・ウイルスなどの微生物や、微生物に感染した細胞を抗原として認識して結合する</a:t>
            </a:r>
          </a:p>
        </p:txBody>
      </p:sp>
    </p:spTree>
    <p:extLst>
      <p:ext uri="{BB962C8B-B14F-4D97-AF65-F5344CB8AC3E}">
        <p14:creationId xmlns:p14="http://schemas.microsoft.com/office/powerpoint/2010/main" val="38598600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電子タグによるモデル化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抗原や抗体が持つ塩基配列を電子タグ</a:t>
            </a:r>
            <a:r>
              <a:rPr lang="ja-JP" altLang="en-US" dirty="0" smtClean="0"/>
              <a:t>で表す</a:t>
            </a:r>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TC101859868[[fn=サーマル]]</Template>
  <TotalTime>3899</TotalTime>
  <Words>1054</Words>
  <Application>Microsoft Office PowerPoint</Application>
  <PresentationFormat>画面に合わせる (4:3)</PresentationFormat>
  <Paragraphs>197</Paragraphs>
  <Slides>41</Slides>
  <Notes>24</Notes>
  <HiddenSlides>0</HiddenSlides>
  <MMClips>0</MMClips>
  <ScaleCrop>false</ScaleCrop>
  <HeadingPairs>
    <vt:vector size="4" baseType="variant">
      <vt:variant>
        <vt:lpstr>テーマ</vt:lpstr>
      </vt:variant>
      <vt:variant>
        <vt:i4>1</vt:i4>
      </vt:variant>
      <vt:variant>
        <vt:lpstr>スライド タイトル</vt:lpstr>
      </vt:variant>
      <vt:variant>
        <vt:i4>41</vt:i4>
      </vt:variant>
    </vt:vector>
  </HeadingPairs>
  <TitlesOfParts>
    <vt:vector size="42" baseType="lpstr">
      <vt:lpstr>Office ​​テーマ</vt:lpstr>
      <vt:lpstr>抗原抗体反応を表現する電子タグを持つAgent Based Epidemic Model</vt:lpstr>
      <vt:lpstr>研究目的</vt:lpstr>
      <vt:lpstr>研究の意義</vt:lpstr>
      <vt:lpstr>先行研究紹介</vt:lpstr>
      <vt:lpstr>数理伝染病学とは何か</vt:lpstr>
      <vt:lpstr>Agent Based Epidemic Model</vt:lpstr>
      <vt:lpstr>アルゴリズム</vt:lpstr>
      <vt:lpstr>抗原抗体反応</vt:lpstr>
      <vt:lpstr>電子タグによるモデル化</vt:lpstr>
      <vt:lpstr>電子タグの役割</vt:lpstr>
      <vt:lpstr>PowerPoint プレゼンテーション</vt:lpstr>
      <vt:lpstr>PowerPoint プレゼンテーション</vt:lpstr>
      <vt:lpstr>振動するパターン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今後の研究</vt:lpstr>
      <vt:lpstr>（（（これで研究発表を終わります</vt:lpstr>
      <vt:lpstr>免疫の喪失</vt:lpstr>
      <vt:lpstr>ハミング距離</vt:lpstr>
      <vt:lpstr>ノイマン近傍</vt:lpstr>
      <vt:lpstr>（（（細菌・ウイルス</vt:lpstr>
      <vt:lpstr>自己複製</vt:lpstr>
      <vt:lpstr>（（（その他パラメータの結果</vt:lpstr>
      <vt:lpstr>延長された表現型とは</vt:lpstr>
      <vt:lpstr>利己的な遺伝子について</vt:lpstr>
      <vt:lpstr>研究目的２</vt:lpstr>
      <vt:lpstr>パラメータ集合の分類</vt:lpstr>
      <vt:lpstr>（（（ＳＩＲモデルとの比較</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146</cp:revision>
  <cp:lastPrinted>2013-12-28T01:55:06Z</cp:lastPrinted>
  <dcterms:created xsi:type="dcterms:W3CDTF">2013-12-17T00:35:00Z</dcterms:created>
  <dcterms:modified xsi:type="dcterms:W3CDTF">2014-01-24T11:32:53Z</dcterms:modified>
</cp:coreProperties>
</file>

<file path=docProps/thumbnail.jpeg>
</file>